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embeddedFontLst>
    <p:embeddedFont>
      <p:font typeface="Google Sans" panose="020B0604020202020204" charset="0"/>
      <p:regular r:id="rId28"/>
      <p:bold r:id="rId29"/>
      <p:italic r:id="rId30"/>
      <p:boldItalic r:id="rId31"/>
    </p:embeddedFont>
    <p:embeddedFont>
      <p:font typeface="Google Sans Medium" panose="020B0604020202020204" charset="0"/>
      <p:regular r:id="rId32"/>
      <p:bold r:id="rId33"/>
      <p:italic r:id="rId34"/>
      <p:boldItalic r:id="rId35"/>
    </p:embeddedFont>
    <p:embeddedFont>
      <p:font typeface="Google Sans Mono" panose="020B0604020202020204" charset="0"/>
      <p:regular r:id="rId36"/>
      <p:bold r:id="rId37"/>
      <p:italic r:id="rId38"/>
      <p:boldItalic r:id="rId39"/>
    </p:embeddedFont>
    <p:embeddedFont>
      <p:font typeface="Roboto Mono" panose="00000009000000000000" pitchFamily="49" charset="0"/>
      <p:regular r:id="rId40"/>
      <p:bold r:id="rId41"/>
      <p:italic r:id="rId42"/>
      <p:boldItalic r:id="rId43"/>
    </p:embeddedFont>
    <p:embeddedFont>
      <p:font typeface="Roboto Mono Light" panose="00000009000000000000" pitchFamily="49"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9ec77e0a7a_1_1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9ec77e0a7a_1_1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9ec77e0a7a_1_1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9ec77e0a7a_1_1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a8994fa5e8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a8994fa5e8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a839628d56_0_19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a839628d56_0_19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a8994fa5e8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a8994fa5e8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9ec77e0a7a_1_1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9ec77e0a7a_1_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a8994fa5e8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a8994fa5e8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a8994fa5e8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a8994fa5e8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a8994fa5e8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a8994fa5e8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a8994fa5e8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a8994fa5e8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a8994fa5e8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a8994fa5e8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9ec77e0a7a_1_1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9ec77e0a7a_1_1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a8994fa5e8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a8994fa5e8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a8994fa5e8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a8994fa5e8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a8994fa5e8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a8994fa5e8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2a8994fa5e8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2a8994fa5e8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2a8994fa5e8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2a8994fa5e8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a8994fa5e8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a8994fa5e8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a839628d56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a839628d5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29ec77e0a7a_1_1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9ec77e0a7a_1_1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9ec77e0a7a_1_1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9ec77e0a7a_1_1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A model trained on poetry will predict output that’s….</a:t>
            </a:r>
            <a:endParaRPr sz="1800">
              <a:solidFill>
                <a:srgbClr val="434343"/>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a839628d56_0_19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a839628d56_0_1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9ec77e0a7a_1_1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9ec77e0a7a_1_1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poetic</a:t>
            </a:r>
            <a:endParaRPr sz="1800">
              <a:solidFill>
                <a:srgbClr val="434343"/>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9ec77e0a7a_1_1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9ec77e0a7a_1_1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A model trained on poetry will predict output that’s….</a:t>
            </a:r>
            <a:endParaRPr sz="1800">
              <a:solidFill>
                <a:srgbClr val="434343"/>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a839628d56_0_1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a839628d56_0_1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ck Title">
  <p:cSld name="CUSTOM">
    <p:bg>
      <p:bgPr>
        <a:no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537254" y="4181399"/>
            <a:ext cx="3355825" cy="257700"/>
          </a:xfrm>
          <a:prstGeom prst="rect">
            <a:avLst/>
          </a:prstGeom>
          <a:noFill/>
          <a:ln>
            <a:noFill/>
          </a:ln>
        </p:spPr>
      </p:pic>
      <p:sp>
        <p:nvSpPr>
          <p:cNvPr id="11" name="Google Shape;11;p2"/>
          <p:cNvSpPr txBox="1">
            <a:spLocks noGrp="1"/>
          </p:cNvSpPr>
          <p:nvPr>
            <p:ph type="title"/>
          </p:nvPr>
        </p:nvSpPr>
        <p:spPr>
          <a:xfrm>
            <a:off x="541975" y="2036775"/>
            <a:ext cx="4847100" cy="1736100"/>
          </a:xfrm>
          <a:prstGeom prst="rect">
            <a:avLst/>
          </a:prstGeom>
        </p:spPr>
        <p:txBody>
          <a:bodyPr spcFirstLastPara="1" wrap="square" lIns="0" tIns="0" rIns="0" bIns="0" anchor="t" anchorCtr="0">
            <a:normAutofit/>
          </a:bodyPr>
          <a:lstStyle>
            <a:lvl1pPr lvl="0">
              <a:lnSpc>
                <a:spcPct val="95000"/>
              </a:lnSpc>
              <a:spcBef>
                <a:spcPts val="0"/>
              </a:spcBef>
              <a:spcAft>
                <a:spcPts val="0"/>
              </a:spcAft>
              <a:buSzPts val="4000"/>
              <a:buNone/>
              <a:defRPr sz="4000"/>
            </a:lvl1pPr>
            <a:lvl2pPr lvl="1">
              <a:lnSpc>
                <a:spcPct val="95000"/>
              </a:lnSpc>
              <a:spcBef>
                <a:spcPts val="0"/>
              </a:spcBef>
              <a:spcAft>
                <a:spcPts val="0"/>
              </a:spcAft>
              <a:buSzPts val="2800"/>
              <a:buNone/>
              <a:defRPr>
                <a:latin typeface="Roboto Mono Light"/>
                <a:ea typeface="Roboto Mono Light"/>
                <a:cs typeface="Roboto Mono Light"/>
                <a:sym typeface="Roboto Mono Light"/>
              </a:defRPr>
            </a:lvl2pPr>
            <a:lvl3pPr lvl="2">
              <a:lnSpc>
                <a:spcPct val="95000"/>
              </a:lnSpc>
              <a:spcBef>
                <a:spcPts val="0"/>
              </a:spcBef>
              <a:spcAft>
                <a:spcPts val="0"/>
              </a:spcAft>
              <a:buSzPts val="2800"/>
              <a:buNone/>
              <a:defRPr>
                <a:latin typeface="Roboto Mono Light"/>
                <a:ea typeface="Roboto Mono Light"/>
                <a:cs typeface="Roboto Mono Light"/>
                <a:sym typeface="Roboto Mono Light"/>
              </a:defRPr>
            </a:lvl3pPr>
            <a:lvl4pPr lvl="3">
              <a:lnSpc>
                <a:spcPct val="95000"/>
              </a:lnSpc>
              <a:spcBef>
                <a:spcPts val="0"/>
              </a:spcBef>
              <a:spcAft>
                <a:spcPts val="0"/>
              </a:spcAft>
              <a:buSzPts val="2800"/>
              <a:buNone/>
              <a:defRPr>
                <a:latin typeface="Roboto Mono Light"/>
                <a:ea typeface="Roboto Mono Light"/>
                <a:cs typeface="Roboto Mono Light"/>
                <a:sym typeface="Roboto Mono Light"/>
              </a:defRPr>
            </a:lvl4pPr>
            <a:lvl5pPr lvl="4">
              <a:lnSpc>
                <a:spcPct val="95000"/>
              </a:lnSpc>
              <a:spcBef>
                <a:spcPts val="0"/>
              </a:spcBef>
              <a:spcAft>
                <a:spcPts val="0"/>
              </a:spcAft>
              <a:buSzPts val="2800"/>
              <a:buNone/>
              <a:defRPr>
                <a:latin typeface="Roboto Mono Light"/>
                <a:ea typeface="Roboto Mono Light"/>
                <a:cs typeface="Roboto Mono Light"/>
                <a:sym typeface="Roboto Mono Light"/>
              </a:defRPr>
            </a:lvl5pPr>
            <a:lvl6pPr lvl="5">
              <a:lnSpc>
                <a:spcPct val="95000"/>
              </a:lnSpc>
              <a:spcBef>
                <a:spcPts val="0"/>
              </a:spcBef>
              <a:spcAft>
                <a:spcPts val="0"/>
              </a:spcAft>
              <a:buSzPts val="2800"/>
              <a:buNone/>
              <a:defRPr>
                <a:latin typeface="Roboto Mono Light"/>
                <a:ea typeface="Roboto Mono Light"/>
                <a:cs typeface="Roboto Mono Light"/>
                <a:sym typeface="Roboto Mono Light"/>
              </a:defRPr>
            </a:lvl6pPr>
            <a:lvl7pPr lvl="6">
              <a:lnSpc>
                <a:spcPct val="95000"/>
              </a:lnSpc>
              <a:spcBef>
                <a:spcPts val="0"/>
              </a:spcBef>
              <a:spcAft>
                <a:spcPts val="0"/>
              </a:spcAft>
              <a:buSzPts val="2800"/>
              <a:buNone/>
              <a:defRPr>
                <a:latin typeface="Roboto Mono Light"/>
                <a:ea typeface="Roboto Mono Light"/>
                <a:cs typeface="Roboto Mono Light"/>
                <a:sym typeface="Roboto Mono Light"/>
              </a:defRPr>
            </a:lvl7pPr>
            <a:lvl8pPr lvl="7">
              <a:lnSpc>
                <a:spcPct val="95000"/>
              </a:lnSpc>
              <a:spcBef>
                <a:spcPts val="0"/>
              </a:spcBef>
              <a:spcAft>
                <a:spcPts val="0"/>
              </a:spcAft>
              <a:buSzPts val="2800"/>
              <a:buNone/>
              <a:defRPr>
                <a:latin typeface="Roboto Mono Light"/>
                <a:ea typeface="Roboto Mono Light"/>
                <a:cs typeface="Roboto Mono Light"/>
                <a:sym typeface="Roboto Mono Light"/>
              </a:defRPr>
            </a:lvl8pPr>
            <a:lvl9pPr lvl="8">
              <a:lnSpc>
                <a:spcPct val="95000"/>
              </a:lnSpc>
              <a:spcBef>
                <a:spcPts val="0"/>
              </a:spcBef>
              <a:spcAft>
                <a:spcPts val="0"/>
              </a:spcAft>
              <a:buSzPts val="2800"/>
              <a:buNone/>
              <a:defRPr>
                <a:latin typeface="Roboto Mono Light"/>
                <a:ea typeface="Roboto Mono Light"/>
                <a:cs typeface="Roboto Mono Light"/>
                <a:sym typeface="Roboto Mono Light"/>
              </a:defRPr>
            </a:lvl9pPr>
          </a:lstStyle>
          <a:p>
            <a:endParaRPr/>
          </a:p>
        </p:txBody>
      </p:sp>
      <p:sp>
        <p:nvSpPr>
          <p:cNvPr id="12" name="Google Shape;12;p2"/>
          <p:cNvSpPr txBox="1">
            <a:spLocks noGrp="1"/>
          </p:cNvSpPr>
          <p:nvPr>
            <p:ph type="subTitle" idx="1"/>
          </p:nvPr>
        </p:nvSpPr>
        <p:spPr>
          <a:xfrm>
            <a:off x="1134386" y="4501770"/>
            <a:ext cx="3841500" cy="318000"/>
          </a:xfrm>
          <a:prstGeom prst="rect">
            <a:avLst/>
          </a:prstGeom>
        </p:spPr>
        <p:txBody>
          <a:bodyPr spcFirstLastPara="1" wrap="square" lIns="0" tIns="0" rIns="0" bIns="0" anchor="t" anchorCtr="0">
            <a:normAutofit/>
          </a:bodyPr>
          <a:lstStyle>
            <a:lvl1pPr lvl="0">
              <a:spcBef>
                <a:spcPts val="0"/>
              </a:spcBef>
              <a:spcAft>
                <a:spcPts val="0"/>
              </a:spcAft>
              <a:buClr>
                <a:schemeClr val="accent1"/>
              </a:buClr>
              <a:buSzPts val="1500"/>
              <a:buFont typeface="Google Sans"/>
              <a:buNone/>
              <a:defRPr sz="1500">
                <a:solidFill>
                  <a:schemeClr val="accent1"/>
                </a:solidFill>
                <a:latin typeface="Google Sans"/>
                <a:ea typeface="Google Sans"/>
                <a:cs typeface="Google Sans"/>
                <a:sym typeface="Google Sans"/>
              </a:defRPr>
            </a:lvl1pPr>
            <a:lvl2pPr lvl="1">
              <a:spcBef>
                <a:spcPts val="0"/>
              </a:spcBef>
              <a:spcAft>
                <a:spcPts val="0"/>
              </a:spcAft>
              <a:buClr>
                <a:schemeClr val="accent1"/>
              </a:buClr>
              <a:buSzPts val="1500"/>
              <a:buNone/>
              <a:defRPr sz="1500">
                <a:solidFill>
                  <a:schemeClr val="accent1"/>
                </a:solidFill>
              </a:defRPr>
            </a:lvl2pPr>
            <a:lvl3pPr lvl="2">
              <a:spcBef>
                <a:spcPts val="0"/>
              </a:spcBef>
              <a:spcAft>
                <a:spcPts val="0"/>
              </a:spcAft>
              <a:buClr>
                <a:schemeClr val="accent1"/>
              </a:buClr>
              <a:buSzPts val="1500"/>
              <a:buNone/>
              <a:defRPr sz="1500">
                <a:solidFill>
                  <a:schemeClr val="accent1"/>
                </a:solidFill>
              </a:defRPr>
            </a:lvl3pPr>
            <a:lvl4pPr lvl="3">
              <a:spcBef>
                <a:spcPts val="0"/>
              </a:spcBef>
              <a:spcAft>
                <a:spcPts val="0"/>
              </a:spcAft>
              <a:buClr>
                <a:schemeClr val="accent1"/>
              </a:buClr>
              <a:buSzPts val="1500"/>
              <a:buNone/>
              <a:defRPr sz="1500">
                <a:solidFill>
                  <a:schemeClr val="accent1"/>
                </a:solidFill>
              </a:defRPr>
            </a:lvl4pPr>
            <a:lvl5pPr lvl="4">
              <a:spcBef>
                <a:spcPts val="0"/>
              </a:spcBef>
              <a:spcAft>
                <a:spcPts val="0"/>
              </a:spcAft>
              <a:buClr>
                <a:schemeClr val="accent1"/>
              </a:buClr>
              <a:buSzPts val="1500"/>
              <a:buNone/>
              <a:defRPr sz="1500">
                <a:solidFill>
                  <a:schemeClr val="accent1"/>
                </a:solidFill>
              </a:defRPr>
            </a:lvl5pPr>
            <a:lvl6pPr lvl="5">
              <a:spcBef>
                <a:spcPts val="0"/>
              </a:spcBef>
              <a:spcAft>
                <a:spcPts val="0"/>
              </a:spcAft>
              <a:buClr>
                <a:schemeClr val="accent1"/>
              </a:buClr>
              <a:buSzPts val="1500"/>
              <a:buNone/>
              <a:defRPr sz="1500">
                <a:solidFill>
                  <a:schemeClr val="accent1"/>
                </a:solidFill>
              </a:defRPr>
            </a:lvl6pPr>
            <a:lvl7pPr lvl="6">
              <a:spcBef>
                <a:spcPts val="0"/>
              </a:spcBef>
              <a:spcAft>
                <a:spcPts val="0"/>
              </a:spcAft>
              <a:buClr>
                <a:schemeClr val="accent1"/>
              </a:buClr>
              <a:buSzPts val="1500"/>
              <a:buNone/>
              <a:defRPr sz="1500">
                <a:solidFill>
                  <a:schemeClr val="accent1"/>
                </a:solidFill>
              </a:defRPr>
            </a:lvl7pPr>
            <a:lvl8pPr lvl="7">
              <a:spcBef>
                <a:spcPts val="0"/>
              </a:spcBef>
              <a:spcAft>
                <a:spcPts val="0"/>
              </a:spcAft>
              <a:buClr>
                <a:schemeClr val="accent1"/>
              </a:buClr>
              <a:buSzPts val="1500"/>
              <a:buNone/>
              <a:defRPr sz="1500">
                <a:solidFill>
                  <a:schemeClr val="accent1"/>
                </a:solidFill>
              </a:defRPr>
            </a:lvl8pPr>
            <a:lvl9pPr lvl="8">
              <a:spcBef>
                <a:spcPts val="0"/>
              </a:spcBef>
              <a:spcAft>
                <a:spcPts val="0"/>
              </a:spcAft>
              <a:buClr>
                <a:schemeClr val="accent1"/>
              </a:buClr>
              <a:buSzPts val="1500"/>
              <a:buNone/>
              <a:defRPr sz="1500">
                <a:solidFill>
                  <a:schemeClr val="accen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nstructional: chapter">
  <p:cSld name="CUSTOM_20">
    <p:bg>
      <p:bgPr>
        <a:solidFill>
          <a:srgbClr val="181818"/>
        </a:solidFill>
        <a:effectLst/>
      </p:bgPr>
    </p:bg>
    <p:spTree>
      <p:nvGrpSpPr>
        <p:cNvPr id="1" name="Shape 69"/>
        <p:cNvGrpSpPr/>
        <p:nvPr/>
      </p:nvGrpSpPr>
      <p:grpSpPr>
        <a:xfrm>
          <a:off x="0" y="0"/>
          <a:ext cx="0" cy="0"/>
          <a:chOff x="0" y="0"/>
          <a:chExt cx="0" cy="0"/>
        </a:xfrm>
      </p:grpSpPr>
      <p:sp>
        <p:nvSpPr>
          <p:cNvPr id="70" name="Google Shape;70;p22"/>
          <p:cNvSpPr txBox="1">
            <a:spLocks noGrp="1"/>
          </p:cNvSpPr>
          <p:nvPr>
            <p:ph type="title"/>
          </p:nvPr>
        </p:nvSpPr>
        <p:spPr>
          <a:xfrm>
            <a:off x="297474" y="240566"/>
            <a:ext cx="1610100" cy="213300"/>
          </a:xfrm>
          <a:prstGeom prst="rect">
            <a:avLst/>
          </a:prstGeom>
        </p:spPr>
        <p:txBody>
          <a:bodyPr spcFirstLastPara="1" wrap="square" lIns="0" tIns="0" rIns="0" bIns="0" anchor="t" anchorCtr="0">
            <a:normAutofit/>
          </a:bodyPr>
          <a:lstStyle>
            <a:lvl1pPr lvl="0" rtl="0">
              <a:spcBef>
                <a:spcPts val="0"/>
              </a:spcBef>
              <a:spcAft>
                <a:spcPts val="0"/>
              </a:spcAft>
              <a:buClr>
                <a:schemeClr val="lt1"/>
              </a:buClr>
              <a:buSzPts val="700"/>
              <a:buFont typeface="Google Sans Mono"/>
              <a:buNone/>
              <a:defRPr sz="700" b="0">
                <a:solidFill>
                  <a:schemeClr val="lt1"/>
                </a:solidFill>
                <a:latin typeface="Google Sans Mono"/>
                <a:ea typeface="Google Sans Mono"/>
                <a:cs typeface="Google Sans Mono"/>
                <a:sym typeface="Google Sans Mono"/>
              </a:defRPr>
            </a:lvl1pPr>
            <a:lvl2pPr lvl="1" rtl="0">
              <a:spcBef>
                <a:spcPts val="0"/>
              </a:spcBef>
              <a:spcAft>
                <a:spcPts val="0"/>
              </a:spcAft>
              <a:buClr>
                <a:schemeClr val="lt1"/>
              </a:buClr>
              <a:buSzPts val="700"/>
              <a:buFont typeface="Google Sans Mono"/>
              <a:buNone/>
              <a:defRPr sz="700" b="0">
                <a:solidFill>
                  <a:schemeClr val="lt1"/>
                </a:solidFill>
                <a:latin typeface="Google Sans Mono"/>
                <a:ea typeface="Google Sans Mono"/>
                <a:cs typeface="Google Sans Mono"/>
                <a:sym typeface="Google Sans Mono"/>
              </a:defRPr>
            </a:lvl2pPr>
            <a:lvl3pPr lvl="2" rtl="0">
              <a:spcBef>
                <a:spcPts val="0"/>
              </a:spcBef>
              <a:spcAft>
                <a:spcPts val="0"/>
              </a:spcAft>
              <a:buClr>
                <a:schemeClr val="lt1"/>
              </a:buClr>
              <a:buSzPts val="700"/>
              <a:buFont typeface="Google Sans Mono"/>
              <a:buNone/>
              <a:defRPr sz="700" b="0">
                <a:solidFill>
                  <a:schemeClr val="lt1"/>
                </a:solidFill>
                <a:latin typeface="Google Sans Mono"/>
                <a:ea typeface="Google Sans Mono"/>
                <a:cs typeface="Google Sans Mono"/>
                <a:sym typeface="Google Sans Mono"/>
              </a:defRPr>
            </a:lvl3pPr>
            <a:lvl4pPr lvl="3" rtl="0">
              <a:spcBef>
                <a:spcPts val="0"/>
              </a:spcBef>
              <a:spcAft>
                <a:spcPts val="0"/>
              </a:spcAft>
              <a:buClr>
                <a:schemeClr val="lt1"/>
              </a:buClr>
              <a:buSzPts val="700"/>
              <a:buFont typeface="Google Sans Mono"/>
              <a:buNone/>
              <a:defRPr sz="700" b="0">
                <a:solidFill>
                  <a:schemeClr val="lt1"/>
                </a:solidFill>
                <a:latin typeface="Google Sans Mono"/>
                <a:ea typeface="Google Sans Mono"/>
                <a:cs typeface="Google Sans Mono"/>
                <a:sym typeface="Google Sans Mono"/>
              </a:defRPr>
            </a:lvl4pPr>
            <a:lvl5pPr lvl="4" rtl="0">
              <a:spcBef>
                <a:spcPts val="0"/>
              </a:spcBef>
              <a:spcAft>
                <a:spcPts val="0"/>
              </a:spcAft>
              <a:buClr>
                <a:schemeClr val="lt1"/>
              </a:buClr>
              <a:buSzPts val="700"/>
              <a:buFont typeface="Google Sans Mono"/>
              <a:buNone/>
              <a:defRPr sz="700" b="0">
                <a:solidFill>
                  <a:schemeClr val="lt1"/>
                </a:solidFill>
                <a:latin typeface="Google Sans Mono"/>
                <a:ea typeface="Google Sans Mono"/>
                <a:cs typeface="Google Sans Mono"/>
                <a:sym typeface="Google Sans Mono"/>
              </a:defRPr>
            </a:lvl5pPr>
            <a:lvl6pPr lvl="5" rtl="0">
              <a:spcBef>
                <a:spcPts val="0"/>
              </a:spcBef>
              <a:spcAft>
                <a:spcPts val="0"/>
              </a:spcAft>
              <a:buClr>
                <a:schemeClr val="lt1"/>
              </a:buClr>
              <a:buSzPts val="700"/>
              <a:buFont typeface="Google Sans Mono"/>
              <a:buNone/>
              <a:defRPr sz="700" b="0">
                <a:solidFill>
                  <a:schemeClr val="lt1"/>
                </a:solidFill>
                <a:latin typeface="Google Sans Mono"/>
                <a:ea typeface="Google Sans Mono"/>
                <a:cs typeface="Google Sans Mono"/>
                <a:sym typeface="Google Sans Mono"/>
              </a:defRPr>
            </a:lvl6pPr>
            <a:lvl7pPr lvl="6" rtl="0">
              <a:spcBef>
                <a:spcPts val="0"/>
              </a:spcBef>
              <a:spcAft>
                <a:spcPts val="0"/>
              </a:spcAft>
              <a:buClr>
                <a:schemeClr val="lt1"/>
              </a:buClr>
              <a:buSzPts val="700"/>
              <a:buFont typeface="Google Sans Mono"/>
              <a:buNone/>
              <a:defRPr sz="700" b="0">
                <a:solidFill>
                  <a:schemeClr val="lt1"/>
                </a:solidFill>
                <a:latin typeface="Google Sans Mono"/>
                <a:ea typeface="Google Sans Mono"/>
                <a:cs typeface="Google Sans Mono"/>
                <a:sym typeface="Google Sans Mono"/>
              </a:defRPr>
            </a:lvl7pPr>
            <a:lvl8pPr lvl="7" rtl="0">
              <a:spcBef>
                <a:spcPts val="0"/>
              </a:spcBef>
              <a:spcAft>
                <a:spcPts val="0"/>
              </a:spcAft>
              <a:buClr>
                <a:schemeClr val="lt1"/>
              </a:buClr>
              <a:buSzPts val="700"/>
              <a:buFont typeface="Google Sans Mono"/>
              <a:buNone/>
              <a:defRPr sz="700" b="0">
                <a:solidFill>
                  <a:schemeClr val="lt1"/>
                </a:solidFill>
                <a:latin typeface="Google Sans Mono"/>
                <a:ea typeface="Google Sans Mono"/>
                <a:cs typeface="Google Sans Mono"/>
                <a:sym typeface="Google Sans Mono"/>
              </a:defRPr>
            </a:lvl8pPr>
            <a:lvl9pPr lvl="8" rtl="0">
              <a:spcBef>
                <a:spcPts val="0"/>
              </a:spcBef>
              <a:spcAft>
                <a:spcPts val="0"/>
              </a:spcAft>
              <a:buClr>
                <a:schemeClr val="lt1"/>
              </a:buClr>
              <a:buSzPts val="700"/>
              <a:buFont typeface="Google Sans Mono"/>
              <a:buNone/>
              <a:defRPr sz="700" b="0">
                <a:solidFill>
                  <a:schemeClr val="lt1"/>
                </a:solidFill>
                <a:latin typeface="Google Sans Mono"/>
                <a:ea typeface="Google Sans Mono"/>
                <a:cs typeface="Google Sans Mono"/>
                <a:sym typeface="Google Sans Mono"/>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 Blue 1">
  <p:cSld name="CUSTOM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26"/>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5" name="Google Shape;85;p26"/>
          <p:cNvSpPr txBox="1">
            <a:spLocks noGrp="1"/>
          </p:cNvSpPr>
          <p:nvPr>
            <p:ph type="subTitle" idx="1"/>
          </p:nvPr>
        </p:nvSpPr>
        <p:spPr>
          <a:xfrm>
            <a:off x="4560135" y="1067343"/>
            <a:ext cx="3841500" cy="318000"/>
          </a:xfrm>
          <a:prstGeom prst="rect">
            <a:avLst/>
          </a:prstGeom>
        </p:spPr>
        <p:txBody>
          <a:bodyPr spcFirstLastPara="1" wrap="square" lIns="0" tIns="0" rIns="0" bIns="0" anchor="t" anchorCtr="0">
            <a:normAutofit/>
          </a:bodyPr>
          <a:lstStyle>
            <a:lvl1pPr lvl="0" rtl="0">
              <a:spcBef>
                <a:spcPts val="0"/>
              </a:spcBef>
              <a:spcAft>
                <a:spcPts val="0"/>
              </a:spcAft>
              <a:buClr>
                <a:schemeClr val="accent1"/>
              </a:buClr>
              <a:buSzPts val="1600"/>
              <a:buFont typeface="Google Sans"/>
              <a:buNone/>
              <a:defRPr sz="1600">
                <a:solidFill>
                  <a:schemeClr val="accent1"/>
                </a:solidFill>
                <a:latin typeface="Google Sans"/>
                <a:ea typeface="Google Sans"/>
                <a:cs typeface="Google Sans"/>
                <a:sym typeface="Google Sans"/>
              </a:defRPr>
            </a:lvl1pPr>
            <a:lvl2pPr lvl="1" rtl="0">
              <a:spcBef>
                <a:spcPts val="0"/>
              </a:spcBef>
              <a:spcAft>
                <a:spcPts val="0"/>
              </a:spcAft>
              <a:buClr>
                <a:schemeClr val="accent1"/>
              </a:buClr>
              <a:buSzPts val="1500"/>
              <a:buNone/>
              <a:defRPr sz="1500">
                <a:solidFill>
                  <a:schemeClr val="accent1"/>
                </a:solidFill>
              </a:defRPr>
            </a:lvl2pPr>
            <a:lvl3pPr lvl="2" rtl="0">
              <a:spcBef>
                <a:spcPts val="0"/>
              </a:spcBef>
              <a:spcAft>
                <a:spcPts val="0"/>
              </a:spcAft>
              <a:buClr>
                <a:schemeClr val="accent1"/>
              </a:buClr>
              <a:buSzPts val="1500"/>
              <a:buNone/>
              <a:defRPr sz="1500">
                <a:solidFill>
                  <a:schemeClr val="accent1"/>
                </a:solidFill>
              </a:defRPr>
            </a:lvl3pPr>
            <a:lvl4pPr lvl="3" rtl="0">
              <a:spcBef>
                <a:spcPts val="0"/>
              </a:spcBef>
              <a:spcAft>
                <a:spcPts val="0"/>
              </a:spcAft>
              <a:buClr>
                <a:schemeClr val="accent1"/>
              </a:buClr>
              <a:buSzPts val="1500"/>
              <a:buNone/>
              <a:defRPr sz="1500">
                <a:solidFill>
                  <a:schemeClr val="accent1"/>
                </a:solidFill>
              </a:defRPr>
            </a:lvl4pPr>
            <a:lvl5pPr lvl="4" rtl="0">
              <a:spcBef>
                <a:spcPts val="0"/>
              </a:spcBef>
              <a:spcAft>
                <a:spcPts val="0"/>
              </a:spcAft>
              <a:buClr>
                <a:schemeClr val="accent1"/>
              </a:buClr>
              <a:buSzPts val="1500"/>
              <a:buNone/>
              <a:defRPr sz="1500">
                <a:solidFill>
                  <a:schemeClr val="accent1"/>
                </a:solidFill>
              </a:defRPr>
            </a:lvl5pPr>
            <a:lvl6pPr lvl="5" rtl="0">
              <a:spcBef>
                <a:spcPts val="0"/>
              </a:spcBef>
              <a:spcAft>
                <a:spcPts val="0"/>
              </a:spcAft>
              <a:buClr>
                <a:schemeClr val="accent1"/>
              </a:buClr>
              <a:buSzPts val="1500"/>
              <a:buNone/>
              <a:defRPr sz="1500">
                <a:solidFill>
                  <a:schemeClr val="accent1"/>
                </a:solidFill>
              </a:defRPr>
            </a:lvl6pPr>
            <a:lvl7pPr lvl="6" rtl="0">
              <a:spcBef>
                <a:spcPts val="0"/>
              </a:spcBef>
              <a:spcAft>
                <a:spcPts val="0"/>
              </a:spcAft>
              <a:buClr>
                <a:schemeClr val="accent1"/>
              </a:buClr>
              <a:buSzPts val="1500"/>
              <a:buNone/>
              <a:defRPr sz="1500">
                <a:solidFill>
                  <a:schemeClr val="accent1"/>
                </a:solidFill>
              </a:defRPr>
            </a:lvl7pPr>
            <a:lvl8pPr lvl="7" rtl="0">
              <a:spcBef>
                <a:spcPts val="0"/>
              </a:spcBef>
              <a:spcAft>
                <a:spcPts val="0"/>
              </a:spcAft>
              <a:buClr>
                <a:schemeClr val="accent1"/>
              </a:buClr>
              <a:buSzPts val="1500"/>
              <a:buNone/>
              <a:defRPr sz="1500">
                <a:solidFill>
                  <a:schemeClr val="accent1"/>
                </a:solidFill>
              </a:defRPr>
            </a:lvl8pPr>
            <a:lvl9pPr lvl="8" rtl="0">
              <a:spcBef>
                <a:spcPts val="0"/>
              </a:spcBef>
              <a:spcAft>
                <a:spcPts val="0"/>
              </a:spcAft>
              <a:buClr>
                <a:schemeClr val="accent1"/>
              </a:buClr>
              <a:buSzPts val="1500"/>
              <a:buNone/>
              <a:defRPr sz="1500">
                <a:solidFill>
                  <a:schemeClr val="accen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6-column grid">
  <p:cSld name="SECTION_HEADER_1">
    <p:bg>
      <p:bgPr>
        <a:solidFill>
          <a:srgbClr val="FFFFFF"/>
        </a:solidFill>
        <a:effectLst/>
      </p:bgPr>
    </p:bg>
    <p:spTree>
      <p:nvGrpSpPr>
        <p:cNvPr id="1" name="Shape 86"/>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225">
          <p15:clr>
            <a:srgbClr val="FA7B17"/>
          </p15:clr>
        </p15:guide>
        <p15:guide id="2" pos="984">
          <p15:clr>
            <a:srgbClr val="FA7B17"/>
          </p15:clr>
        </p15:guide>
        <p15:guide id="3" pos="2808">
          <p15:clr>
            <a:srgbClr val="FA7B17"/>
          </p15:clr>
        </p15:guide>
        <p15:guide id="4" pos="2952">
          <p15:clr>
            <a:srgbClr val="FA7B17"/>
          </p15:clr>
        </p15:guide>
        <p15:guide id="5" pos="3718">
          <p15:clr>
            <a:srgbClr val="FA7B17"/>
          </p15:clr>
        </p15:guide>
        <p15:guide id="6" pos="3864">
          <p15:clr>
            <a:srgbClr val="FA7B17"/>
          </p15:clr>
        </p15:guide>
        <p15:guide id="7" pos="4628">
          <p15:clr>
            <a:srgbClr val="FA7B17"/>
          </p15:clr>
        </p15:guide>
        <p15:guide id="8" pos="4776">
          <p15:clr>
            <a:srgbClr val="FA7B17"/>
          </p15:clr>
        </p15:guide>
        <p15:guide id="9" pos="5535">
          <p15:clr>
            <a:srgbClr val="FA7B17"/>
          </p15:clr>
        </p15:guide>
        <p15:guide id="10" orient="horz" pos="225">
          <p15:clr>
            <a:srgbClr val="FA7B17"/>
          </p15:clr>
        </p15:guide>
        <p15:guide id="11" orient="horz" pos="3015">
          <p15:clr>
            <a:srgbClr val="FA7B17"/>
          </p15:clr>
        </p15:guide>
        <p15:guide id="12" pos="1132">
          <p15:clr>
            <a:srgbClr val="FA7B17"/>
          </p15:clr>
        </p15:guide>
        <p15:guide id="13" pos="1896">
          <p15:clr>
            <a:srgbClr val="FA7B17"/>
          </p15:clr>
        </p15:guide>
        <p15:guide id="14" pos="2042">
          <p15:clr>
            <a:srgbClr val="FA7B17"/>
          </p15:clr>
        </p15:guide>
        <p15:guide id="15" orient="horz" pos="454">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4_Break + image">
  <p:cSld name="CUSTOM_2_4">
    <p:spTree>
      <p:nvGrpSpPr>
        <p:cNvPr id="1" name="Shape 95"/>
        <p:cNvGrpSpPr/>
        <p:nvPr/>
      </p:nvGrpSpPr>
      <p:grpSpPr>
        <a:xfrm>
          <a:off x="0" y="0"/>
          <a:ext cx="0" cy="0"/>
          <a:chOff x="0" y="0"/>
          <a:chExt cx="0" cy="0"/>
        </a:xfrm>
      </p:grpSpPr>
      <p:sp>
        <p:nvSpPr>
          <p:cNvPr id="96" name="Google Shape;96;p31"/>
          <p:cNvSpPr txBox="1">
            <a:spLocks noGrp="1"/>
          </p:cNvSpPr>
          <p:nvPr>
            <p:ph type="title"/>
          </p:nvPr>
        </p:nvSpPr>
        <p:spPr>
          <a:xfrm>
            <a:off x="761950" y="809375"/>
            <a:ext cx="3175200" cy="1762500"/>
          </a:xfrm>
          <a:prstGeom prst="rect">
            <a:avLst/>
          </a:prstGeom>
        </p:spPr>
        <p:txBody>
          <a:bodyPr spcFirstLastPara="1" wrap="square" lIns="91425" tIns="91425" rIns="91425" bIns="91425" anchor="b" anchorCtr="0">
            <a:normAutofit/>
          </a:bodyPr>
          <a:lstStyle>
            <a:lvl1pPr lvl="0" rtl="0">
              <a:spcBef>
                <a:spcPts val="0"/>
              </a:spcBef>
              <a:spcAft>
                <a:spcPts val="0"/>
              </a:spcAft>
              <a:buNone/>
              <a:defRPr sz="3000"/>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grpSp>
        <p:nvGrpSpPr>
          <p:cNvPr id="97" name="Google Shape;97;p31"/>
          <p:cNvGrpSpPr/>
          <p:nvPr/>
        </p:nvGrpSpPr>
        <p:grpSpPr>
          <a:xfrm>
            <a:off x="614120" y="4568626"/>
            <a:ext cx="1565658" cy="245350"/>
            <a:chOff x="614120" y="4568626"/>
            <a:chExt cx="1565658" cy="245350"/>
          </a:xfrm>
        </p:grpSpPr>
        <p:grpSp>
          <p:nvGrpSpPr>
            <p:cNvPr id="98" name="Google Shape;98;p31"/>
            <p:cNvGrpSpPr/>
            <p:nvPr/>
          </p:nvGrpSpPr>
          <p:grpSpPr>
            <a:xfrm>
              <a:off x="614120" y="4568626"/>
              <a:ext cx="290167" cy="233377"/>
              <a:chOff x="614120" y="4568626"/>
              <a:chExt cx="290167" cy="233377"/>
            </a:xfrm>
          </p:grpSpPr>
          <p:sp>
            <p:nvSpPr>
              <p:cNvPr id="99" name="Google Shape;99;p31"/>
              <p:cNvSpPr/>
              <p:nvPr/>
            </p:nvSpPr>
            <p:spPr>
              <a:xfrm>
                <a:off x="649563" y="4568626"/>
                <a:ext cx="184863" cy="83805"/>
              </a:xfrm>
              <a:custGeom>
                <a:avLst/>
                <a:gdLst/>
                <a:ahLst/>
                <a:cxnLst/>
                <a:rect l="l" t="t" r="r" b="b"/>
                <a:pathLst>
                  <a:path w="27946" h="12669" extrusionOk="0">
                    <a:moveTo>
                      <a:pt x="16372" y="0"/>
                    </a:moveTo>
                    <a:lnTo>
                      <a:pt x="14729" y="95"/>
                    </a:lnTo>
                    <a:lnTo>
                      <a:pt x="13098" y="345"/>
                    </a:lnTo>
                    <a:lnTo>
                      <a:pt x="11502" y="762"/>
                    </a:lnTo>
                    <a:lnTo>
                      <a:pt x="9942" y="1322"/>
                    </a:lnTo>
                    <a:lnTo>
                      <a:pt x="8430" y="2036"/>
                    </a:lnTo>
                    <a:lnTo>
                      <a:pt x="6989" y="2905"/>
                    </a:lnTo>
                    <a:lnTo>
                      <a:pt x="5620" y="3929"/>
                    </a:lnTo>
                    <a:lnTo>
                      <a:pt x="4334" y="5108"/>
                    </a:lnTo>
                    <a:lnTo>
                      <a:pt x="3739" y="5751"/>
                    </a:lnTo>
                    <a:lnTo>
                      <a:pt x="3405" y="6132"/>
                    </a:lnTo>
                    <a:lnTo>
                      <a:pt x="2798" y="6906"/>
                    </a:lnTo>
                    <a:lnTo>
                      <a:pt x="2227" y="7716"/>
                    </a:lnTo>
                    <a:lnTo>
                      <a:pt x="1703" y="8561"/>
                    </a:lnTo>
                    <a:lnTo>
                      <a:pt x="1238" y="9430"/>
                    </a:lnTo>
                    <a:lnTo>
                      <a:pt x="810" y="10335"/>
                    </a:lnTo>
                    <a:lnTo>
                      <a:pt x="453" y="11252"/>
                    </a:lnTo>
                    <a:lnTo>
                      <a:pt x="131" y="12192"/>
                    </a:lnTo>
                    <a:lnTo>
                      <a:pt x="0" y="12669"/>
                    </a:lnTo>
                    <a:lnTo>
                      <a:pt x="179" y="12573"/>
                    </a:lnTo>
                    <a:lnTo>
                      <a:pt x="595" y="12514"/>
                    </a:lnTo>
                    <a:lnTo>
                      <a:pt x="1203" y="12573"/>
                    </a:lnTo>
                    <a:lnTo>
                      <a:pt x="1310" y="12597"/>
                    </a:lnTo>
                    <a:lnTo>
                      <a:pt x="8930" y="11347"/>
                    </a:lnTo>
                    <a:lnTo>
                      <a:pt x="8978" y="11264"/>
                    </a:lnTo>
                    <a:lnTo>
                      <a:pt x="9252" y="10906"/>
                    </a:lnTo>
                    <a:lnTo>
                      <a:pt x="9442" y="10740"/>
                    </a:lnTo>
                    <a:lnTo>
                      <a:pt x="9526" y="10740"/>
                    </a:lnTo>
                    <a:lnTo>
                      <a:pt x="9847" y="10395"/>
                    </a:lnTo>
                    <a:lnTo>
                      <a:pt x="10538" y="9775"/>
                    </a:lnTo>
                    <a:lnTo>
                      <a:pt x="11276" y="9240"/>
                    </a:lnTo>
                    <a:lnTo>
                      <a:pt x="12050" y="8775"/>
                    </a:lnTo>
                    <a:lnTo>
                      <a:pt x="12847" y="8382"/>
                    </a:lnTo>
                    <a:lnTo>
                      <a:pt x="13681" y="8085"/>
                    </a:lnTo>
                    <a:lnTo>
                      <a:pt x="14538" y="7846"/>
                    </a:lnTo>
                    <a:lnTo>
                      <a:pt x="15407" y="7704"/>
                    </a:lnTo>
                    <a:lnTo>
                      <a:pt x="16289" y="7644"/>
                    </a:lnTo>
                    <a:lnTo>
                      <a:pt x="17170" y="7656"/>
                    </a:lnTo>
                    <a:lnTo>
                      <a:pt x="18039" y="7751"/>
                    </a:lnTo>
                    <a:lnTo>
                      <a:pt x="18908" y="7930"/>
                    </a:lnTo>
                    <a:lnTo>
                      <a:pt x="19765" y="8192"/>
                    </a:lnTo>
                    <a:lnTo>
                      <a:pt x="20599" y="8537"/>
                    </a:lnTo>
                    <a:lnTo>
                      <a:pt x="21408" y="8966"/>
                    </a:lnTo>
                    <a:lnTo>
                      <a:pt x="22182" y="9478"/>
                    </a:lnTo>
                    <a:lnTo>
                      <a:pt x="22551" y="9775"/>
                    </a:lnTo>
                    <a:lnTo>
                      <a:pt x="22551" y="9740"/>
                    </a:lnTo>
                    <a:lnTo>
                      <a:pt x="23956" y="9775"/>
                    </a:lnTo>
                    <a:lnTo>
                      <a:pt x="27767" y="5965"/>
                    </a:lnTo>
                    <a:lnTo>
                      <a:pt x="27945" y="4334"/>
                    </a:lnTo>
                    <a:lnTo>
                      <a:pt x="27267" y="3763"/>
                    </a:lnTo>
                    <a:lnTo>
                      <a:pt x="25862" y="2750"/>
                    </a:lnTo>
                    <a:lnTo>
                      <a:pt x="24385" y="1893"/>
                    </a:lnTo>
                    <a:lnTo>
                      <a:pt x="22849" y="1191"/>
                    </a:lnTo>
                    <a:lnTo>
                      <a:pt x="21266" y="655"/>
                    </a:lnTo>
                    <a:lnTo>
                      <a:pt x="19646" y="274"/>
                    </a:lnTo>
                    <a:lnTo>
                      <a:pt x="18015" y="60"/>
                    </a:lnTo>
                    <a:lnTo>
                      <a:pt x="16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1"/>
              <p:cNvSpPr/>
              <p:nvPr/>
            </p:nvSpPr>
            <p:spPr>
              <a:xfrm>
                <a:off x="752817" y="4597368"/>
                <a:ext cx="151470" cy="204556"/>
              </a:xfrm>
              <a:custGeom>
                <a:avLst/>
                <a:gdLst/>
                <a:ahLst/>
                <a:cxnLst/>
                <a:rect l="l" t="t" r="r" b="b"/>
                <a:pathLst>
                  <a:path w="22898" h="30923" extrusionOk="0">
                    <a:moveTo>
                      <a:pt x="12348" y="1"/>
                    </a:moveTo>
                    <a:lnTo>
                      <a:pt x="6942" y="5395"/>
                    </a:lnTo>
                    <a:lnTo>
                      <a:pt x="7359" y="5740"/>
                    </a:lnTo>
                    <a:lnTo>
                      <a:pt x="8109" y="6502"/>
                    </a:lnTo>
                    <a:lnTo>
                      <a:pt x="8764" y="7335"/>
                    </a:lnTo>
                    <a:lnTo>
                      <a:pt x="9324" y="8228"/>
                    </a:lnTo>
                    <a:lnTo>
                      <a:pt x="9788" y="9181"/>
                    </a:lnTo>
                    <a:lnTo>
                      <a:pt x="10133" y="10169"/>
                    </a:lnTo>
                    <a:lnTo>
                      <a:pt x="10372" y="11205"/>
                    </a:lnTo>
                    <a:lnTo>
                      <a:pt x="10491" y="12265"/>
                    </a:lnTo>
                    <a:lnTo>
                      <a:pt x="10503" y="12812"/>
                    </a:lnTo>
                    <a:lnTo>
                      <a:pt x="10503" y="13777"/>
                    </a:lnTo>
                    <a:lnTo>
                      <a:pt x="10991" y="13789"/>
                    </a:lnTo>
                    <a:lnTo>
                      <a:pt x="11920" y="13979"/>
                    </a:lnTo>
                    <a:lnTo>
                      <a:pt x="12777" y="14348"/>
                    </a:lnTo>
                    <a:lnTo>
                      <a:pt x="13539" y="14860"/>
                    </a:lnTo>
                    <a:lnTo>
                      <a:pt x="14182" y="15503"/>
                    </a:lnTo>
                    <a:lnTo>
                      <a:pt x="14694" y="16265"/>
                    </a:lnTo>
                    <a:lnTo>
                      <a:pt x="15051" y="17123"/>
                    </a:lnTo>
                    <a:lnTo>
                      <a:pt x="15241" y="18051"/>
                    </a:lnTo>
                    <a:lnTo>
                      <a:pt x="15265" y="18540"/>
                    </a:lnTo>
                    <a:lnTo>
                      <a:pt x="15241" y="19028"/>
                    </a:lnTo>
                    <a:lnTo>
                      <a:pt x="15051" y="19956"/>
                    </a:lnTo>
                    <a:lnTo>
                      <a:pt x="14694" y="20814"/>
                    </a:lnTo>
                    <a:lnTo>
                      <a:pt x="14182" y="21576"/>
                    </a:lnTo>
                    <a:lnTo>
                      <a:pt x="13539" y="22219"/>
                    </a:lnTo>
                    <a:lnTo>
                      <a:pt x="12777" y="22731"/>
                    </a:lnTo>
                    <a:lnTo>
                      <a:pt x="11920" y="23100"/>
                    </a:lnTo>
                    <a:lnTo>
                      <a:pt x="10991" y="23290"/>
                    </a:lnTo>
                    <a:lnTo>
                      <a:pt x="10503" y="23302"/>
                    </a:lnTo>
                    <a:lnTo>
                      <a:pt x="977" y="23302"/>
                    </a:lnTo>
                    <a:lnTo>
                      <a:pt x="1" y="24267"/>
                    </a:lnTo>
                    <a:lnTo>
                      <a:pt x="1" y="29958"/>
                    </a:lnTo>
                    <a:lnTo>
                      <a:pt x="977" y="30922"/>
                    </a:lnTo>
                    <a:lnTo>
                      <a:pt x="10503" y="30922"/>
                    </a:lnTo>
                    <a:lnTo>
                      <a:pt x="11134" y="30911"/>
                    </a:lnTo>
                    <a:lnTo>
                      <a:pt x="12384" y="30780"/>
                    </a:lnTo>
                    <a:lnTo>
                      <a:pt x="13598" y="30541"/>
                    </a:lnTo>
                    <a:lnTo>
                      <a:pt x="14765" y="30172"/>
                    </a:lnTo>
                    <a:lnTo>
                      <a:pt x="15873" y="29708"/>
                    </a:lnTo>
                    <a:lnTo>
                      <a:pt x="16932" y="29136"/>
                    </a:lnTo>
                    <a:lnTo>
                      <a:pt x="17921" y="28470"/>
                    </a:lnTo>
                    <a:lnTo>
                      <a:pt x="18837" y="27708"/>
                    </a:lnTo>
                    <a:lnTo>
                      <a:pt x="19671" y="26874"/>
                    </a:lnTo>
                    <a:lnTo>
                      <a:pt x="20433" y="25957"/>
                    </a:lnTo>
                    <a:lnTo>
                      <a:pt x="21100" y="24969"/>
                    </a:lnTo>
                    <a:lnTo>
                      <a:pt x="21671" y="23909"/>
                    </a:lnTo>
                    <a:lnTo>
                      <a:pt x="22147" y="22802"/>
                    </a:lnTo>
                    <a:lnTo>
                      <a:pt x="22505" y="21635"/>
                    </a:lnTo>
                    <a:lnTo>
                      <a:pt x="22755" y="20433"/>
                    </a:lnTo>
                    <a:lnTo>
                      <a:pt x="22886" y="19183"/>
                    </a:lnTo>
                    <a:lnTo>
                      <a:pt x="22898" y="18540"/>
                    </a:lnTo>
                    <a:lnTo>
                      <a:pt x="22886" y="17778"/>
                    </a:lnTo>
                    <a:lnTo>
                      <a:pt x="22695" y="16289"/>
                    </a:lnTo>
                    <a:lnTo>
                      <a:pt x="22338" y="14837"/>
                    </a:lnTo>
                    <a:lnTo>
                      <a:pt x="21802" y="13455"/>
                    </a:lnTo>
                    <a:lnTo>
                      <a:pt x="21112" y="12134"/>
                    </a:lnTo>
                    <a:lnTo>
                      <a:pt x="20266" y="10907"/>
                    </a:lnTo>
                    <a:lnTo>
                      <a:pt x="19278" y="9788"/>
                    </a:lnTo>
                    <a:lnTo>
                      <a:pt x="18147" y="8776"/>
                    </a:lnTo>
                    <a:lnTo>
                      <a:pt x="17528" y="8336"/>
                    </a:lnTo>
                    <a:lnTo>
                      <a:pt x="17349" y="7728"/>
                    </a:lnTo>
                    <a:lnTo>
                      <a:pt x="16944" y="6550"/>
                    </a:lnTo>
                    <a:lnTo>
                      <a:pt x="16444" y="5407"/>
                    </a:lnTo>
                    <a:lnTo>
                      <a:pt x="15861" y="4311"/>
                    </a:lnTo>
                    <a:lnTo>
                      <a:pt x="15206" y="3263"/>
                    </a:lnTo>
                    <a:lnTo>
                      <a:pt x="14479" y="2263"/>
                    </a:lnTo>
                    <a:lnTo>
                      <a:pt x="13682" y="1311"/>
                    </a:lnTo>
                    <a:lnTo>
                      <a:pt x="12813" y="418"/>
                    </a:lnTo>
                    <a:lnTo>
                      <a:pt x="123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1"/>
              <p:cNvSpPr/>
              <p:nvPr/>
            </p:nvSpPr>
            <p:spPr>
              <a:xfrm>
                <a:off x="646726" y="4748673"/>
                <a:ext cx="112561" cy="53330"/>
              </a:xfrm>
              <a:custGeom>
                <a:avLst/>
                <a:gdLst/>
                <a:ahLst/>
                <a:cxnLst/>
                <a:rect l="l" t="t" r="r" b="b"/>
                <a:pathLst>
                  <a:path w="17016" h="8062" extrusionOk="0">
                    <a:moveTo>
                      <a:pt x="5513" y="1"/>
                    </a:moveTo>
                    <a:lnTo>
                      <a:pt x="4144" y="417"/>
                    </a:lnTo>
                    <a:lnTo>
                      <a:pt x="334" y="4227"/>
                    </a:lnTo>
                    <a:lnTo>
                      <a:pt x="0" y="5525"/>
                    </a:lnTo>
                    <a:lnTo>
                      <a:pt x="405" y="5823"/>
                    </a:lnTo>
                    <a:lnTo>
                      <a:pt x="1251" y="6359"/>
                    </a:lnTo>
                    <a:lnTo>
                      <a:pt x="2144" y="6835"/>
                    </a:lnTo>
                    <a:lnTo>
                      <a:pt x="3061" y="7228"/>
                    </a:lnTo>
                    <a:lnTo>
                      <a:pt x="4001" y="7549"/>
                    </a:lnTo>
                    <a:lnTo>
                      <a:pt x="4977" y="7799"/>
                    </a:lnTo>
                    <a:lnTo>
                      <a:pt x="5966" y="7966"/>
                    </a:lnTo>
                    <a:lnTo>
                      <a:pt x="6966" y="8049"/>
                    </a:lnTo>
                    <a:lnTo>
                      <a:pt x="7478" y="8061"/>
                    </a:lnTo>
                    <a:lnTo>
                      <a:pt x="17015" y="8061"/>
                    </a:lnTo>
                    <a:lnTo>
                      <a:pt x="17015" y="429"/>
                    </a:lnTo>
                    <a:lnTo>
                      <a:pt x="7478" y="429"/>
                    </a:lnTo>
                    <a:lnTo>
                      <a:pt x="6966" y="405"/>
                    </a:lnTo>
                    <a:lnTo>
                      <a:pt x="5978" y="191"/>
                    </a:lnTo>
                    <a:lnTo>
                      <a:pt x="5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1"/>
              <p:cNvSpPr/>
              <p:nvPr/>
            </p:nvSpPr>
            <p:spPr>
              <a:xfrm>
                <a:off x="614120" y="4638010"/>
                <a:ext cx="147290" cy="147376"/>
              </a:xfrm>
              <a:custGeom>
                <a:avLst/>
                <a:gdLst/>
                <a:ahLst/>
                <a:cxnLst/>
                <a:rect l="l" t="t" r="r" b="b"/>
                <a:pathLst>
                  <a:path w="22266" h="22279" extrusionOk="0">
                    <a:moveTo>
                      <a:pt x="12407" y="1"/>
                    </a:moveTo>
                    <a:lnTo>
                      <a:pt x="11764" y="13"/>
                    </a:lnTo>
                    <a:lnTo>
                      <a:pt x="10514" y="132"/>
                    </a:lnTo>
                    <a:lnTo>
                      <a:pt x="9299" y="382"/>
                    </a:lnTo>
                    <a:lnTo>
                      <a:pt x="8132" y="739"/>
                    </a:lnTo>
                    <a:lnTo>
                      <a:pt x="7025" y="1203"/>
                    </a:lnTo>
                    <a:lnTo>
                      <a:pt x="5965" y="1775"/>
                    </a:lnTo>
                    <a:lnTo>
                      <a:pt x="4977" y="2442"/>
                    </a:lnTo>
                    <a:lnTo>
                      <a:pt x="4060" y="3192"/>
                    </a:lnTo>
                    <a:lnTo>
                      <a:pt x="3215" y="4037"/>
                    </a:lnTo>
                    <a:lnTo>
                      <a:pt x="2465" y="4954"/>
                    </a:lnTo>
                    <a:lnTo>
                      <a:pt x="1798" y="5942"/>
                    </a:lnTo>
                    <a:lnTo>
                      <a:pt x="1226" y="6990"/>
                    </a:lnTo>
                    <a:lnTo>
                      <a:pt x="750" y="8097"/>
                    </a:lnTo>
                    <a:lnTo>
                      <a:pt x="393" y="9264"/>
                    </a:lnTo>
                    <a:lnTo>
                      <a:pt x="143" y="10479"/>
                    </a:lnTo>
                    <a:lnTo>
                      <a:pt x="12" y="11729"/>
                    </a:lnTo>
                    <a:lnTo>
                      <a:pt x="0" y="12360"/>
                    </a:lnTo>
                    <a:lnTo>
                      <a:pt x="12" y="13098"/>
                    </a:lnTo>
                    <a:lnTo>
                      <a:pt x="179" y="14527"/>
                    </a:lnTo>
                    <a:lnTo>
                      <a:pt x="512" y="15920"/>
                    </a:lnTo>
                    <a:lnTo>
                      <a:pt x="1000" y="17265"/>
                    </a:lnTo>
                    <a:lnTo>
                      <a:pt x="1631" y="18527"/>
                    </a:lnTo>
                    <a:lnTo>
                      <a:pt x="2405" y="19730"/>
                    </a:lnTo>
                    <a:lnTo>
                      <a:pt x="3310" y="20825"/>
                    </a:lnTo>
                    <a:lnTo>
                      <a:pt x="4358" y="21826"/>
                    </a:lnTo>
                    <a:lnTo>
                      <a:pt x="4929" y="22278"/>
                    </a:lnTo>
                    <a:lnTo>
                      <a:pt x="10454" y="16741"/>
                    </a:lnTo>
                    <a:lnTo>
                      <a:pt x="10014" y="16527"/>
                    </a:lnTo>
                    <a:lnTo>
                      <a:pt x="9240" y="15979"/>
                    </a:lnTo>
                    <a:lnTo>
                      <a:pt x="8609" y="15301"/>
                    </a:lnTo>
                    <a:lnTo>
                      <a:pt x="8120" y="14515"/>
                    </a:lnTo>
                    <a:lnTo>
                      <a:pt x="7799" y="13670"/>
                    </a:lnTo>
                    <a:lnTo>
                      <a:pt x="7644" y="12765"/>
                    </a:lnTo>
                    <a:lnTo>
                      <a:pt x="7656" y="11836"/>
                    </a:lnTo>
                    <a:lnTo>
                      <a:pt x="7870" y="10895"/>
                    </a:lnTo>
                    <a:lnTo>
                      <a:pt x="8061" y="10443"/>
                    </a:lnTo>
                    <a:lnTo>
                      <a:pt x="8275" y="10002"/>
                    </a:lnTo>
                    <a:lnTo>
                      <a:pt x="8823" y="9240"/>
                    </a:lnTo>
                    <a:lnTo>
                      <a:pt x="9502" y="8597"/>
                    </a:lnTo>
                    <a:lnTo>
                      <a:pt x="10276" y="8121"/>
                    </a:lnTo>
                    <a:lnTo>
                      <a:pt x="11133" y="7788"/>
                    </a:lnTo>
                    <a:lnTo>
                      <a:pt x="12038" y="7633"/>
                    </a:lnTo>
                    <a:lnTo>
                      <a:pt x="12967" y="7657"/>
                    </a:lnTo>
                    <a:lnTo>
                      <a:pt x="13895" y="7859"/>
                    </a:lnTo>
                    <a:lnTo>
                      <a:pt x="14348" y="8050"/>
                    </a:lnTo>
                    <a:lnTo>
                      <a:pt x="14741" y="8240"/>
                    </a:lnTo>
                    <a:lnTo>
                      <a:pt x="15455" y="8728"/>
                    </a:lnTo>
                    <a:lnTo>
                      <a:pt x="16062" y="9347"/>
                    </a:lnTo>
                    <a:lnTo>
                      <a:pt x="16562" y="10050"/>
                    </a:lnTo>
                    <a:lnTo>
                      <a:pt x="16753" y="10443"/>
                    </a:lnTo>
                    <a:lnTo>
                      <a:pt x="22266" y="4930"/>
                    </a:lnTo>
                    <a:lnTo>
                      <a:pt x="21825" y="4347"/>
                    </a:lnTo>
                    <a:lnTo>
                      <a:pt x="20825" y="3311"/>
                    </a:lnTo>
                    <a:lnTo>
                      <a:pt x="19730" y="2394"/>
                    </a:lnTo>
                    <a:lnTo>
                      <a:pt x="18539" y="1620"/>
                    </a:lnTo>
                    <a:lnTo>
                      <a:pt x="17277" y="989"/>
                    </a:lnTo>
                    <a:lnTo>
                      <a:pt x="15943" y="513"/>
                    </a:lnTo>
                    <a:lnTo>
                      <a:pt x="14550" y="179"/>
                    </a:lnTo>
                    <a:lnTo>
                      <a:pt x="13133" y="13"/>
                    </a:lnTo>
                    <a:lnTo>
                      <a:pt x="124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31"/>
            <p:cNvGrpSpPr/>
            <p:nvPr/>
          </p:nvGrpSpPr>
          <p:grpSpPr>
            <a:xfrm>
              <a:off x="989660" y="4603434"/>
              <a:ext cx="1190118" cy="210542"/>
              <a:chOff x="989660" y="4603434"/>
              <a:chExt cx="1190118" cy="210542"/>
            </a:xfrm>
          </p:grpSpPr>
          <p:sp>
            <p:nvSpPr>
              <p:cNvPr id="104" name="Google Shape;104;p31"/>
              <p:cNvSpPr/>
              <p:nvPr/>
            </p:nvSpPr>
            <p:spPr>
              <a:xfrm>
                <a:off x="989660" y="4603434"/>
                <a:ext cx="646021" cy="210542"/>
              </a:xfrm>
              <a:custGeom>
                <a:avLst/>
                <a:gdLst/>
                <a:ahLst/>
                <a:cxnLst/>
                <a:rect l="l" t="t" r="r" b="b"/>
                <a:pathLst>
                  <a:path w="97660" h="31828" extrusionOk="0">
                    <a:moveTo>
                      <a:pt x="90813" y="11848"/>
                    </a:moveTo>
                    <a:lnTo>
                      <a:pt x="91289" y="11919"/>
                    </a:lnTo>
                    <a:lnTo>
                      <a:pt x="91754" y="12038"/>
                    </a:lnTo>
                    <a:lnTo>
                      <a:pt x="92194" y="12217"/>
                    </a:lnTo>
                    <a:lnTo>
                      <a:pt x="92409" y="12336"/>
                    </a:lnTo>
                    <a:lnTo>
                      <a:pt x="92599" y="12443"/>
                    </a:lnTo>
                    <a:lnTo>
                      <a:pt x="92933" y="12705"/>
                    </a:lnTo>
                    <a:lnTo>
                      <a:pt x="93206" y="13015"/>
                    </a:lnTo>
                    <a:lnTo>
                      <a:pt x="93433" y="13372"/>
                    </a:lnTo>
                    <a:lnTo>
                      <a:pt x="93528" y="13562"/>
                    </a:lnTo>
                    <a:lnTo>
                      <a:pt x="86408" y="16491"/>
                    </a:lnTo>
                    <a:lnTo>
                      <a:pt x="86396" y="16015"/>
                    </a:lnTo>
                    <a:lnTo>
                      <a:pt x="86539" y="15098"/>
                    </a:lnTo>
                    <a:lnTo>
                      <a:pt x="86860" y="14229"/>
                    </a:lnTo>
                    <a:lnTo>
                      <a:pt x="87372" y="13455"/>
                    </a:lnTo>
                    <a:lnTo>
                      <a:pt x="87694" y="13110"/>
                    </a:lnTo>
                    <a:lnTo>
                      <a:pt x="87979" y="12824"/>
                    </a:lnTo>
                    <a:lnTo>
                      <a:pt x="88646" y="12372"/>
                    </a:lnTo>
                    <a:lnTo>
                      <a:pt x="89372" y="12050"/>
                    </a:lnTo>
                    <a:lnTo>
                      <a:pt x="90158" y="11872"/>
                    </a:lnTo>
                    <a:lnTo>
                      <a:pt x="90563" y="11848"/>
                    </a:lnTo>
                    <a:close/>
                    <a:moveTo>
                      <a:pt x="32899" y="11907"/>
                    </a:moveTo>
                    <a:lnTo>
                      <a:pt x="33756" y="11931"/>
                    </a:lnTo>
                    <a:lnTo>
                      <a:pt x="34578" y="12110"/>
                    </a:lnTo>
                    <a:lnTo>
                      <a:pt x="35375" y="12443"/>
                    </a:lnTo>
                    <a:lnTo>
                      <a:pt x="36090" y="12943"/>
                    </a:lnTo>
                    <a:lnTo>
                      <a:pt x="36423" y="13265"/>
                    </a:lnTo>
                    <a:lnTo>
                      <a:pt x="36733" y="13646"/>
                    </a:lnTo>
                    <a:lnTo>
                      <a:pt x="37221" y="14467"/>
                    </a:lnTo>
                    <a:lnTo>
                      <a:pt x="37554" y="15348"/>
                    </a:lnTo>
                    <a:lnTo>
                      <a:pt x="37721" y="16265"/>
                    </a:lnTo>
                    <a:lnTo>
                      <a:pt x="37721" y="17194"/>
                    </a:lnTo>
                    <a:lnTo>
                      <a:pt x="37554" y="18111"/>
                    </a:lnTo>
                    <a:lnTo>
                      <a:pt x="37221" y="18992"/>
                    </a:lnTo>
                    <a:lnTo>
                      <a:pt x="36733" y="19801"/>
                    </a:lnTo>
                    <a:lnTo>
                      <a:pt x="36423" y="20182"/>
                    </a:lnTo>
                    <a:lnTo>
                      <a:pt x="36340" y="20266"/>
                    </a:lnTo>
                    <a:lnTo>
                      <a:pt x="36256" y="20349"/>
                    </a:lnTo>
                    <a:lnTo>
                      <a:pt x="35911" y="20647"/>
                    </a:lnTo>
                    <a:lnTo>
                      <a:pt x="35173" y="21099"/>
                    </a:lnTo>
                    <a:lnTo>
                      <a:pt x="34375" y="21397"/>
                    </a:lnTo>
                    <a:lnTo>
                      <a:pt x="33554" y="21540"/>
                    </a:lnTo>
                    <a:lnTo>
                      <a:pt x="32720" y="21516"/>
                    </a:lnTo>
                    <a:lnTo>
                      <a:pt x="31899" y="21326"/>
                    </a:lnTo>
                    <a:lnTo>
                      <a:pt x="31125" y="20992"/>
                    </a:lnTo>
                    <a:lnTo>
                      <a:pt x="30410" y="20492"/>
                    </a:lnTo>
                    <a:lnTo>
                      <a:pt x="30089" y="20182"/>
                    </a:lnTo>
                    <a:lnTo>
                      <a:pt x="30053" y="20182"/>
                    </a:lnTo>
                    <a:lnTo>
                      <a:pt x="29732" y="19801"/>
                    </a:lnTo>
                    <a:lnTo>
                      <a:pt x="29243" y="18980"/>
                    </a:lnTo>
                    <a:lnTo>
                      <a:pt x="28910" y="18099"/>
                    </a:lnTo>
                    <a:lnTo>
                      <a:pt x="28743" y="17182"/>
                    </a:lnTo>
                    <a:lnTo>
                      <a:pt x="28743" y="16253"/>
                    </a:lnTo>
                    <a:lnTo>
                      <a:pt x="28910" y="15336"/>
                    </a:lnTo>
                    <a:lnTo>
                      <a:pt x="29243" y="14455"/>
                    </a:lnTo>
                    <a:lnTo>
                      <a:pt x="29732" y="13634"/>
                    </a:lnTo>
                    <a:lnTo>
                      <a:pt x="30053" y="13265"/>
                    </a:lnTo>
                    <a:lnTo>
                      <a:pt x="30184" y="13134"/>
                    </a:lnTo>
                    <a:lnTo>
                      <a:pt x="30517" y="12824"/>
                    </a:lnTo>
                    <a:lnTo>
                      <a:pt x="31268" y="12360"/>
                    </a:lnTo>
                    <a:lnTo>
                      <a:pt x="32065" y="12050"/>
                    </a:lnTo>
                    <a:lnTo>
                      <a:pt x="32899" y="11907"/>
                    </a:lnTo>
                    <a:close/>
                    <a:moveTo>
                      <a:pt x="50318" y="11907"/>
                    </a:moveTo>
                    <a:lnTo>
                      <a:pt x="51164" y="11931"/>
                    </a:lnTo>
                    <a:lnTo>
                      <a:pt x="51997" y="12110"/>
                    </a:lnTo>
                    <a:lnTo>
                      <a:pt x="52783" y="12443"/>
                    </a:lnTo>
                    <a:lnTo>
                      <a:pt x="53509" y="12943"/>
                    </a:lnTo>
                    <a:lnTo>
                      <a:pt x="53831" y="13265"/>
                    </a:lnTo>
                    <a:lnTo>
                      <a:pt x="54152" y="13646"/>
                    </a:lnTo>
                    <a:lnTo>
                      <a:pt x="54641" y="14467"/>
                    </a:lnTo>
                    <a:lnTo>
                      <a:pt x="54974" y="15348"/>
                    </a:lnTo>
                    <a:lnTo>
                      <a:pt x="55129" y="16265"/>
                    </a:lnTo>
                    <a:lnTo>
                      <a:pt x="55129" y="17194"/>
                    </a:lnTo>
                    <a:lnTo>
                      <a:pt x="54974" y="18111"/>
                    </a:lnTo>
                    <a:lnTo>
                      <a:pt x="54641" y="18992"/>
                    </a:lnTo>
                    <a:lnTo>
                      <a:pt x="54152" y="19801"/>
                    </a:lnTo>
                    <a:lnTo>
                      <a:pt x="53831" y="20182"/>
                    </a:lnTo>
                    <a:lnTo>
                      <a:pt x="53759" y="20266"/>
                    </a:lnTo>
                    <a:lnTo>
                      <a:pt x="53664" y="20349"/>
                    </a:lnTo>
                    <a:lnTo>
                      <a:pt x="53331" y="20647"/>
                    </a:lnTo>
                    <a:lnTo>
                      <a:pt x="52593" y="21099"/>
                    </a:lnTo>
                    <a:lnTo>
                      <a:pt x="51795" y="21397"/>
                    </a:lnTo>
                    <a:lnTo>
                      <a:pt x="50961" y="21540"/>
                    </a:lnTo>
                    <a:lnTo>
                      <a:pt x="50128" y="21516"/>
                    </a:lnTo>
                    <a:lnTo>
                      <a:pt x="49306" y="21326"/>
                    </a:lnTo>
                    <a:lnTo>
                      <a:pt x="48532" y="20992"/>
                    </a:lnTo>
                    <a:lnTo>
                      <a:pt x="47818" y="20492"/>
                    </a:lnTo>
                    <a:lnTo>
                      <a:pt x="47508" y="20182"/>
                    </a:lnTo>
                    <a:lnTo>
                      <a:pt x="47461" y="20182"/>
                    </a:lnTo>
                    <a:lnTo>
                      <a:pt x="47139" y="19801"/>
                    </a:lnTo>
                    <a:lnTo>
                      <a:pt x="46651" y="18980"/>
                    </a:lnTo>
                    <a:lnTo>
                      <a:pt x="46318" y="18099"/>
                    </a:lnTo>
                    <a:lnTo>
                      <a:pt x="46163" y="17182"/>
                    </a:lnTo>
                    <a:lnTo>
                      <a:pt x="46163" y="16253"/>
                    </a:lnTo>
                    <a:lnTo>
                      <a:pt x="46318" y="15336"/>
                    </a:lnTo>
                    <a:lnTo>
                      <a:pt x="46651" y="14455"/>
                    </a:lnTo>
                    <a:lnTo>
                      <a:pt x="47139" y="13634"/>
                    </a:lnTo>
                    <a:lnTo>
                      <a:pt x="47461" y="13265"/>
                    </a:lnTo>
                    <a:lnTo>
                      <a:pt x="47592" y="13134"/>
                    </a:lnTo>
                    <a:lnTo>
                      <a:pt x="47937" y="12824"/>
                    </a:lnTo>
                    <a:lnTo>
                      <a:pt x="48675" y="12360"/>
                    </a:lnTo>
                    <a:lnTo>
                      <a:pt x="49485" y="12050"/>
                    </a:lnTo>
                    <a:lnTo>
                      <a:pt x="50318" y="11907"/>
                    </a:lnTo>
                    <a:close/>
                    <a:moveTo>
                      <a:pt x="68048" y="11907"/>
                    </a:moveTo>
                    <a:lnTo>
                      <a:pt x="68488" y="11919"/>
                    </a:lnTo>
                    <a:lnTo>
                      <a:pt x="69333" y="12098"/>
                    </a:lnTo>
                    <a:lnTo>
                      <a:pt x="70107" y="12455"/>
                    </a:lnTo>
                    <a:lnTo>
                      <a:pt x="70786" y="12967"/>
                    </a:lnTo>
                    <a:lnTo>
                      <a:pt x="71084" y="13289"/>
                    </a:lnTo>
                    <a:lnTo>
                      <a:pt x="71381" y="13658"/>
                    </a:lnTo>
                    <a:lnTo>
                      <a:pt x="71846" y="14479"/>
                    </a:lnTo>
                    <a:lnTo>
                      <a:pt x="72167" y="15360"/>
                    </a:lnTo>
                    <a:lnTo>
                      <a:pt x="72298" y="16289"/>
                    </a:lnTo>
                    <a:lnTo>
                      <a:pt x="72298" y="16765"/>
                    </a:lnTo>
                    <a:lnTo>
                      <a:pt x="72298" y="17230"/>
                    </a:lnTo>
                    <a:lnTo>
                      <a:pt x="72155" y="18146"/>
                    </a:lnTo>
                    <a:lnTo>
                      <a:pt x="71846" y="19016"/>
                    </a:lnTo>
                    <a:lnTo>
                      <a:pt x="71381" y="19813"/>
                    </a:lnTo>
                    <a:lnTo>
                      <a:pt x="71084" y="20182"/>
                    </a:lnTo>
                    <a:lnTo>
                      <a:pt x="70786" y="20504"/>
                    </a:lnTo>
                    <a:lnTo>
                      <a:pt x="70095" y="21028"/>
                    </a:lnTo>
                    <a:lnTo>
                      <a:pt x="69322" y="21373"/>
                    </a:lnTo>
                    <a:lnTo>
                      <a:pt x="68476" y="21552"/>
                    </a:lnTo>
                    <a:lnTo>
                      <a:pt x="68048" y="21552"/>
                    </a:lnTo>
                    <a:lnTo>
                      <a:pt x="67595" y="21540"/>
                    </a:lnTo>
                    <a:lnTo>
                      <a:pt x="66726" y="21361"/>
                    </a:lnTo>
                    <a:lnTo>
                      <a:pt x="65928" y="21016"/>
                    </a:lnTo>
                    <a:lnTo>
                      <a:pt x="65214" y="20504"/>
                    </a:lnTo>
                    <a:lnTo>
                      <a:pt x="64904" y="20182"/>
                    </a:lnTo>
                    <a:lnTo>
                      <a:pt x="64595" y="19825"/>
                    </a:lnTo>
                    <a:lnTo>
                      <a:pt x="64094" y="19028"/>
                    </a:lnTo>
                    <a:lnTo>
                      <a:pt x="63761" y="18158"/>
                    </a:lnTo>
                    <a:lnTo>
                      <a:pt x="63606" y="17230"/>
                    </a:lnTo>
                    <a:lnTo>
                      <a:pt x="63606" y="16765"/>
                    </a:lnTo>
                    <a:lnTo>
                      <a:pt x="63606" y="16277"/>
                    </a:lnTo>
                    <a:lnTo>
                      <a:pt x="63761" y="15348"/>
                    </a:lnTo>
                    <a:lnTo>
                      <a:pt x="64094" y="14455"/>
                    </a:lnTo>
                    <a:lnTo>
                      <a:pt x="64583" y="13658"/>
                    </a:lnTo>
                    <a:lnTo>
                      <a:pt x="64904" y="13289"/>
                    </a:lnTo>
                    <a:lnTo>
                      <a:pt x="65214" y="12967"/>
                    </a:lnTo>
                    <a:lnTo>
                      <a:pt x="65928" y="12455"/>
                    </a:lnTo>
                    <a:lnTo>
                      <a:pt x="66726" y="12098"/>
                    </a:lnTo>
                    <a:lnTo>
                      <a:pt x="67595" y="11919"/>
                    </a:lnTo>
                    <a:lnTo>
                      <a:pt x="68048" y="11907"/>
                    </a:lnTo>
                    <a:close/>
                    <a:moveTo>
                      <a:pt x="77763" y="822"/>
                    </a:moveTo>
                    <a:lnTo>
                      <a:pt x="77763" y="24219"/>
                    </a:lnTo>
                    <a:lnTo>
                      <a:pt x="81264" y="24219"/>
                    </a:lnTo>
                    <a:lnTo>
                      <a:pt x="81264" y="822"/>
                    </a:lnTo>
                    <a:close/>
                    <a:moveTo>
                      <a:pt x="32875" y="8788"/>
                    </a:moveTo>
                    <a:lnTo>
                      <a:pt x="32113" y="8859"/>
                    </a:lnTo>
                    <a:lnTo>
                      <a:pt x="31363" y="9002"/>
                    </a:lnTo>
                    <a:lnTo>
                      <a:pt x="30613" y="9216"/>
                    </a:lnTo>
                    <a:lnTo>
                      <a:pt x="29898" y="9502"/>
                    </a:lnTo>
                    <a:lnTo>
                      <a:pt x="29196" y="9859"/>
                    </a:lnTo>
                    <a:lnTo>
                      <a:pt x="28529" y="10288"/>
                    </a:lnTo>
                    <a:lnTo>
                      <a:pt x="27898" y="10776"/>
                    </a:lnTo>
                    <a:lnTo>
                      <a:pt x="27588" y="11062"/>
                    </a:lnTo>
                    <a:lnTo>
                      <a:pt x="27303" y="11360"/>
                    </a:lnTo>
                    <a:lnTo>
                      <a:pt x="26803" y="11991"/>
                    </a:lnTo>
                    <a:lnTo>
                      <a:pt x="26362" y="12657"/>
                    </a:lnTo>
                    <a:lnTo>
                      <a:pt x="26005" y="13360"/>
                    </a:lnTo>
                    <a:lnTo>
                      <a:pt x="25707" y="14086"/>
                    </a:lnTo>
                    <a:lnTo>
                      <a:pt x="25493" y="14825"/>
                    </a:lnTo>
                    <a:lnTo>
                      <a:pt x="25350" y="15587"/>
                    </a:lnTo>
                    <a:lnTo>
                      <a:pt x="25278" y="16349"/>
                    </a:lnTo>
                    <a:lnTo>
                      <a:pt x="25278" y="17122"/>
                    </a:lnTo>
                    <a:lnTo>
                      <a:pt x="25350" y="17885"/>
                    </a:lnTo>
                    <a:lnTo>
                      <a:pt x="25493" y="18647"/>
                    </a:lnTo>
                    <a:lnTo>
                      <a:pt x="25707" y="19385"/>
                    </a:lnTo>
                    <a:lnTo>
                      <a:pt x="26005" y="20111"/>
                    </a:lnTo>
                    <a:lnTo>
                      <a:pt x="26362" y="20814"/>
                    </a:lnTo>
                    <a:lnTo>
                      <a:pt x="26803" y="21480"/>
                    </a:lnTo>
                    <a:lnTo>
                      <a:pt x="27303" y="22111"/>
                    </a:lnTo>
                    <a:lnTo>
                      <a:pt x="27588" y="22421"/>
                    </a:lnTo>
                    <a:lnTo>
                      <a:pt x="27886" y="22695"/>
                    </a:lnTo>
                    <a:lnTo>
                      <a:pt x="28517" y="23195"/>
                    </a:lnTo>
                    <a:lnTo>
                      <a:pt x="29196" y="23624"/>
                    </a:lnTo>
                    <a:lnTo>
                      <a:pt x="29886" y="23969"/>
                    </a:lnTo>
                    <a:lnTo>
                      <a:pt x="30613" y="24255"/>
                    </a:lnTo>
                    <a:lnTo>
                      <a:pt x="31351" y="24469"/>
                    </a:lnTo>
                    <a:lnTo>
                      <a:pt x="32101" y="24612"/>
                    </a:lnTo>
                    <a:lnTo>
                      <a:pt x="32863" y="24683"/>
                    </a:lnTo>
                    <a:lnTo>
                      <a:pt x="33637" y="24683"/>
                    </a:lnTo>
                    <a:lnTo>
                      <a:pt x="34399" y="24612"/>
                    </a:lnTo>
                    <a:lnTo>
                      <a:pt x="35149" y="24469"/>
                    </a:lnTo>
                    <a:lnTo>
                      <a:pt x="35887" y="24255"/>
                    </a:lnTo>
                    <a:lnTo>
                      <a:pt x="36614" y="23969"/>
                    </a:lnTo>
                    <a:lnTo>
                      <a:pt x="37316" y="23624"/>
                    </a:lnTo>
                    <a:lnTo>
                      <a:pt x="37983" y="23195"/>
                    </a:lnTo>
                    <a:lnTo>
                      <a:pt x="38614" y="22695"/>
                    </a:lnTo>
                    <a:lnTo>
                      <a:pt x="38924" y="22421"/>
                    </a:lnTo>
                    <a:lnTo>
                      <a:pt x="39197" y="22111"/>
                    </a:lnTo>
                    <a:lnTo>
                      <a:pt x="39709" y="21480"/>
                    </a:lnTo>
                    <a:lnTo>
                      <a:pt x="40150" y="20814"/>
                    </a:lnTo>
                    <a:lnTo>
                      <a:pt x="40507" y="20111"/>
                    </a:lnTo>
                    <a:lnTo>
                      <a:pt x="40793" y="19385"/>
                    </a:lnTo>
                    <a:lnTo>
                      <a:pt x="41019" y="18647"/>
                    </a:lnTo>
                    <a:lnTo>
                      <a:pt x="41162" y="17885"/>
                    </a:lnTo>
                    <a:lnTo>
                      <a:pt x="41234" y="17122"/>
                    </a:lnTo>
                    <a:lnTo>
                      <a:pt x="41234" y="16349"/>
                    </a:lnTo>
                    <a:lnTo>
                      <a:pt x="41162" y="15587"/>
                    </a:lnTo>
                    <a:lnTo>
                      <a:pt x="41019" y="14825"/>
                    </a:lnTo>
                    <a:lnTo>
                      <a:pt x="40793" y="14086"/>
                    </a:lnTo>
                    <a:lnTo>
                      <a:pt x="40507" y="13360"/>
                    </a:lnTo>
                    <a:lnTo>
                      <a:pt x="40150" y="12657"/>
                    </a:lnTo>
                    <a:lnTo>
                      <a:pt x="39709" y="11991"/>
                    </a:lnTo>
                    <a:lnTo>
                      <a:pt x="39197" y="11360"/>
                    </a:lnTo>
                    <a:lnTo>
                      <a:pt x="38924" y="11062"/>
                    </a:lnTo>
                    <a:lnTo>
                      <a:pt x="38614" y="10776"/>
                    </a:lnTo>
                    <a:lnTo>
                      <a:pt x="37983" y="10288"/>
                    </a:lnTo>
                    <a:lnTo>
                      <a:pt x="37316" y="9859"/>
                    </a:lnTo>
                    <a:lnTo>
                      <a:pt x="36626" y="9502"/>
                    </a:lnTo>
                    <a:lnTo>
                      <a:pt x="35899" y="9216"/>
                    </a:lnTo>
                    <a:lnTo>
                      <a:pt x="35161" y="9002"/>
                    </a:lnTo>
                    <a:lnTo>
                      <a:pt x="34411" y="8859"/>
                    </a:lnTo>
                    <a:lnTo>
                      <a:pt x="33637" y="8788"/>
                    </a:lnTo>
                    <a:close/>
                    <a:moveTo>
                      <a:pt x="50306" y="8788"/>
                    </a:moveTo>
                    <a:lnTo>
                      <a:pt x="49544" y="8859"/>
                    </a:lnTo>
                    <a:lnTo>
                      <a:pt x="48782" y="9002"/>
                    </a:lnTo>
                    <a:lnTo>
                      <a:pt x="48044" y="9216"/>
                    </a:lnTo>
                    <a:lnTo>
                      <a:pt x="47318" y="9502"/>
                    </a:lnTo>
                    <a:lnTo>
                      <a:pt x="46627" y="9859"/>
                    </a:lnTo>
                    <a:lnTo>
                      <a:pt x="45960" y="10288"/>
                    </a:lnTo>
                    <a:lnTo>
                      <a:pt x="45318" y="10776"/>
                    </a:lnTo>
                    <a:lnTo>
                      <a:pt x="45020" y="11062"/>
                    </a:lnTo>
                    <a:lnTo>
                      <a:pt x="44734" y="11360"/>
                    </a:lnTo>
                    <a:lnTo>
                      <a:pt x="44222" y="11991"/>
                    </a:lnTo>
                    <a:lnTo>
                      <a:pt x="43793" y="12657"/>
                    </a:lnTo>
                    <a:lnTo>
                      <a:pt x="43424" y="13360"/>
                    </a:lnTo>
                    <a:lnTo>
                      <a:pt x="43139" y="14086"/>
                    </a:lnTo>
                    <a:lnTo>
                      <a:pt x="42924" y="14825"/>
                    </a:lnTo>
                    <a:lnTo>
                      <a:pt x="42781" y="15587"/>
                    </a:lnTo>
                    <a:lnTo>
                      <a:pt x="42710" y="16349"/>
                    </a:lnTo>
                    <a:lnTo>
                      <a:pt x="42710" y="17122"/>
                    </a:lnTo>
                    <a:lnTo>
                      <a:pt x="42781" y="17885"/>
                    </a:lnTo>
                    <a:lnTo>
                      <a:pt x="42924" y="18647"/>
                    </a:lnTo>
                    <a:lnTo>
                      <a:pt x="43139" y="19385"/>
                    </a:lnTo>
                    <a:lnTo>
                      <a:pt x="43424" y="20111"/>
                    </a:lnTo>
                    <a:lnTo>
                      <a:pt x="43793" y="20814"/>
                    </a:lnTo>
                    <a:lnTo>
                      <a:pt x="44222" y="21480"/>
                    </a:lnTo>
                    <a:lnTo>
                      <a:pt x="44734" y="22111"/>
                    </a:lnTo>
                    <a:lnTo>
                      <a:pt x="45020" y="22421"/>
                    </a:lnTo>
                    <a:lnTo>
                      <a:pt x="45318" y="22695"/>
                    </a:lnTo>
                    <a:lnTo>
                      <a:pt x="45949" y="23195"/>
                    </a:lnTo>
                    <a:lnTo>
                      <a:pt x="46615" y="23624"/>
                    </a:lnTo>
                    <a:lnTo>
                      <a:pt x="47318" y="23969"/>
                    </a:lnTo>
                    <a:lnTo>
                      <a:pt x="48032" y="24255"/>
                    </a:lnTo>
                    <a:lnTo>
                      <a:pt x="48782" y="24469"/>
                    </a:lnTo>
                    <a:lnTo>
                      <a:pt x="49533" y="24612"/>
                    </a:lnTo>
                    <a:lnTo>
                      <a:pt x="50295" y="24683"/>
                    </a:lnTo>
                    <a:lnTo>
                      <a:pt x="51057" y="24683"/>
                    </a:lnTo>
                    <a:lnTo>
                      <a:pt x="51819" y="24612"/>
                    </a:lnTo>
                    <a:lnTo>
                      <a:pt x="52581" y="24469"/>
                    </a:lnTo>
                    <a:lnTo>
                      <a:pt x="53319" y="24255"/>
                    </a:lnTo>
                    <a:lnTo>
                      <a:pt x="54045" y="23969"/>
                    </a:lnTo>
                    <a:lnTo>
                      <a:pt x="54736" y="23624"/>
                    </a:lnTo>
                    <a:lnTo>
                      <a:pt x="55414" y="23195"/>
                    </a:lnTo>
                    <a:lnTo>
                      <a:pt x="56046" y="22695"/>
                    </a:lnTo>
                    <a:lnTo>
                      <a:pt x="56343" y="22421"/>
                    </a:lnTo>
                    <a:lnTo>
                      <a:pt x="56629" y="22111"/>
                    </a:lnTo>
                    <a:lnTo>
                      <a:pt x="57129" y="21480"/>
                    </a:lnTo>
                    <a:lnTo>
                      <a:pt x="57570" y="20814"/>
                    </a:lnTo>
                    <a:lnTo>
                      <a:pt x="57927" y="20111"/>
                    </a:lnTo>
                    <a:lnTo>
                      <a:pt x="58213" y="19385"/>
                    </a:lnTo>
                    <a:lnTo>
                      <a:pt x="58439" y="18647"/>
                    </a:lnTo>
                    <a:lnTo>
                      <a:pt x="58582" y="17885"/>
                    </a:lnTo>
                    <a:lnTo>
                      <a:pt x="58653" y="17111"/>
                    </a:lnTo>
                    <a:lnTo>
                      <a:pt x="58653" y="16349"/>
                    </a:lnTo>
                    <a:lnTo>
                      <a:pt x="58582" y="15575"/>
                    </a:lnTo>
                    <a:lnTo>
                      <a:pt x="58439" y="14825"/>
                    </a:lnTo>
                    <a:lnTo>
                      <a:pt x="58213" y="14074"/>
                    </a:lnTo>
                    <a:lnTo>
                      <a:pt x="57927" y="13360"/>
                    </a:lnTo>
                    <a:lnTo>
                      <a:pt x="57570" y="12657"/>
                    </a:lnTo>
                    <a:lnTo>
                      <a:pt x="57129" y="11991"/>
                    </a:lnTo>
                    <a:lnTo>
                      <a:pt x="56629" y="11360"/>
                    </a:lnTo>
                    <a:lnTo>
                      <a:pt x="56343" y="11062"/>
                    </a:lnTo>
                    <a:lnTo>
                      <a:pt x="56046" y="10776"/>
                    </a:lnTo>
                    <a:lnTo>
                      <a:pt x="55414" y="10288"/>
                    </a:lnTo>
                    <a:lnTo>
                      <a:pt x="54748" y="9859"/>
                    </a:lnTo>
                    <a:lnTo>
                      <a:pt x="54045" y="9502"/>
                    </a:lnTo>
                    <a:lnTo>
                      <a:pt x="53331" y="9216"/>
                    </a:lnTo>
                    <a:lnTo>
                      <a:pt x="52593" y="9002"/>
                    </a:lnTo>
                    <a:lnTo>
                      <a:pt x="51831" y="8859"/>
                    </a:lnTo>
                    <a:lnTo>
                      <a:pt x="51068" y="8788"/>
                    </a:lnTo>
                    <a:close/>
                    <a:moveTo>
                      <a:pt x="11907" y="1"/>
                    </a:moveTo>
                    <a:lnTo>
                      <a:pt x="10681" y="108"/>
                    </a:lnTo>
                    <a:lnTo>
                      <a:pt x="9490" y="346"/>
                    </a:lnTo>
                    <a:lnTo>
                      <a:pt x="8311" y="691"/>
                    </a:lnTo>
                    <a:lnTo>
                      <a:pt x="7192" y="1156"/>
                    </a:lnTo>
                    <a:lnTo>
                      <a:pt x="6109" y="1727"/>
                    </a:lnTo>
                    <a:lnTo>
                      <a:pt x="5097" y="2406"/>
                    </a:lnTo>
                    <a:lnTo>
                      <a:pt x="4144" y="3192"/>
                    </a:lnTo>
                    <a:lnTo>
                      <a:pt x="3703" y="3632"/>
                    </a:lnTo>
                    <a:lnTo>
                      <a:pt x="3394" y="3942"/>
                    </a:lnTo>
                    <a:lnTo>
                      <a:pt x="2965" y="4406"/>
                    </a:lnTo>
                    <a:lnTo>
                      <a:pt x="2203" y="5371"/>
                    </a:lnTo>
                    <a:lnTo>
                      <a:pt x="1560" y="6383"/>
                    </a:lnTo>
                    <a:lnTo>
                      <a:pt x="1024" y="7454"/>
                    </a:lnTo>
                    <a:lnTo>
                      <a:pt x="608" y="8550"/>
                    </a:lnTo>
                    <a:lnTo>
                      <a:pt x="286" y="9681"/>
                    </a:lnTo>
                    <a:lnTo>
                      <a:pt x="96" y="10836"/>
                    </a:lnTo>
                    <a:lnTo>
                      <a:pt x="0" y="11991"/>
                    </a:lnTo>
                    <a:lnTo>
                      <a:pt x="24" y="13146"/>
                    </a:lnTo>
                    <a:lnTo>
                      <a:pt x="155" y="14301"/>
                    </a:lnTo>
                    <a:lnTo>
                      <a:pt x="393" y="15444"/>
                    </a:lnTo>
                    <a:lnTo>
                      <a:pt x="751" y="16563"/>
                    </a:lnTo>
                    <a:lnTo>
                      <a:pt x="1215" y="17646"/>
                    </a:lnTo>
                    <a:lnTo>
                      <a:pt x="1786" y="18682"/>
                    </a:lnTo>
                    <a:lnTo>
                      <a:pt x="2465" y="19682"/>
                    </a:lnTo>
                    <a:lnTo>
                      <a:pt x="3263" y="20623"/>
                    </a:lnTo>
                    <a:lnTo>
                      <a:pt x="3703" y="21064"/>
                    </a:lnTo>
                    <a:lnTo>
                      <a:pt x="4144" y="21492"/>
                    </a:lnTo>
                    <a:lnTo>
                      <a:pt x="5097" y="22278"/>
                    </a:lnTo>
                    <a:lnTo>
                      <a:pt x="6109" y="22969"/>
                    </a:lnTo>
                    <a:lnTo>
                      <a:pt x="7180" y="23540"/>
                    </a:lnTo>
                    <a:lnTo>
                      <a:pt x="8311" y="24005"/>
                    </a:lnTo>
                    <a:lnTo>
                      <a:pt x="9478" y="24350"/>
                    </a:lnTo>
                    <a:lnTo>
                      <a:pt x="10681" y="24576"/>
                    </a:lnTo>
                    <a:lnTo>
                      <a:pt x="11907" y="24695"/>
                    </a:lnTo>
                    <a:lnTo>
                      <a:pt x="12526" y="24695"/>
                    </a:lnTo>
                    <a:lnTo>
                      <a:pt x="13181" y="24683"/>
                    </a:lnTo>
                    <a:lnTo>
                      <a:pt x="14443" y="24576"/>
                    </a:lnTo>
                    <a:lnTo>
                      <a:pt x="15646" y="24362"/>
                    </a:lnTo>
                    <a:lnTo>
                      <a:pt x="16789" y="24028"/>
                    </a:lnTo>
                    <a:lnTo>
                      <a:pt x="17861" y="23588"/>
                    </a:lnTo>
                    <a:lnTo>
                      <a:pt x="18885" y="23040"/>
                    </a:lnTo>
                    <a:lnTo>
                      <a:pt x="19837" y="22385"/>
                    </a:lnTo>
                    <a:lnTo>
                      <a:pt x="20742" y="21623"/>
                    </a:lnTo>
                    <a:lnTo>
                      <a:pt x="21159" y="21195"/>
                    </a:lnTo>
                    <a:lnTo>
                      <a:pt x="21516" y="20825"/>
                    </a:lnTo>
                    <a:lnTo>
                      <a:pt x="22147" y="20028"/>
                    </a:lnTo>
                    <a:lnTo>
                      <a:pt x="22695" y="19170"/>
                    </a:lnTo>
                    <a:lnTo>
                      <a:pt x="23147" y="18242"/>
                    </a:lnTo>
                    <a:lnTo>
                      <a:pt x="23516" y="17253"/>
                    </a:lnTo>
                    <a:lnTo>
                      <a:pt x="23790" y="16206"/>
                    </a:lnTo>
                    <a:lnTo>
                      <a:pt x="23969" y="15086"/>
                    </a:lnTo>
                    <a:lnTo>
                      <a:pt x="24052" y="13908"/>
                    </a:lnTo>
                    <a:lnTo>
                      <a:pt x="24064" y="13289"/>
                    </a:lnTo>
                    <a:lnTo>
                      <a:pt x="24064" y="12753"/>
                    </a:lnTo>
                    <a:lnTo>
                      <a:pt x="23981" y="11705"/>
                    </a:lnTo>
                    <a:lnTo>
                      <a:pt x="23885" y="11181"/>
                    </a:lnTo>
                    <a:lnTo>
                      <a:pt x="12526" y="11181"/>
                    </a:lnTo>
                    <a:lnTo>
                      <a:pt x="12526" y="14574"/>
                    </a:lnTo>
                    <a:lnTo>
                      <a:pt x="20599" y="14574"/>
                    </a:lnTo>
                    <a:lnTo>
                      <a:pt x="20480" y="15265"/>
                    </a:lnTo>
                    <a:lnTo>
                      <a:pt x="20159" y="16491"/>
                    </a:lnTo>
                    <a:lnTo>
                      <a:pt x="19694" y="17563"/>
                    </a:lnTo>
                    <a:lnTo>
                      <a:pt x="19099" y="18456"/>
                    </a:lnTo>
                    <a:lnTo>
                      <a:pt x="18754" y="18825"/>
                    </a:lnTo>
                    <a:lnTo>
                      <a:pt x="18420" y="19135"/>
                    </a:lnTo>
                    <a:lnTo>
                      <a:pt x="17706" y="19682"/>
                    </a:lnTo>
                    <a:lnTo>
                      <a:pt x="16968" y="20147"/>
                    </a:lnTo>
                    <a:lnTo>
                      <a:pt x="16194" y="20540"/>
                    </a:lnTo>
                    <a:lnTo>
                      <a:pt x="15384" y="20849"/>
                    </a:lnTo>
                    <a:lnTo>
                      <a:pt x="14562" y="21075"/>
                    </a:lnTo>
                    <a:lnTo>
                      <a:pt x="13729" y="21230"/>
                    </a:lnTo>
                    <a:lnTo>
                      <a:pt x="12884" y="21302"/>
                    </a:lnTo>
                    <a:lnTo>
                      <a:pt x="12038" y="21290"/>
                    </a:lnTo>
                    <a:lnTo>
                      <a:pt x="11193" y="21195"/>
                    </a:lnTo>
                    <a:lnTo>
                      <a:pt x="10359" y="21028"/>
                    </a:lnTo>
                    <a:lnTo>
                      <a:pt x="9538" y="20778"/>
                    </a:lnTo>
                    <a:lnTo>
                      <a:pt x="8752" y="20456"/>
                    </a:lnTo>
                    <a:lnTo>
                      <a:pt x="7978" y="20052"/>
                    </a:lnTo>
                    <a:lnTo>
                      <a:pt x="7252" y="19563"/>
                    </a:lnTo>
                    <a:lnTo>
                      <a:pt x="6561" y="18992"/>
                    </a:lnTo>
                    <a:lnTo>
                      <a:pt x="6240" y="18682"/>
                    </a:lnTo>
                    <a:lnTo>
                      <a:pt x="5918" y="18349"/>
                    </a:lnTo>
                    <a:lnTo>
                      <a:pt x="5358" y="17634"/>
                    </a:lnTo>
                    <a:lnTo>
                      <a:pt x="4870" y="16884"/>
                    </a:lnTo>
                    <a:lnTo>
                      <a:pt x="4465" y="16099"/>
                    </a:lnTo>
                    <a:lnTo>
                      <a:pt x="4144" y="15289"/>
                    </a:lnTo>
                    <a:lnTo>
                      <a:pt x="3906" y="14455"/>
                    </a:lnTo>
                    <a:lnTo>
                      <a:pt x="3739" y="13610"/>
                    </a:lnTo>
                    <a:lnTo>
                      <a:pt x="3668" y="12753"/>
                    </a:lnTo>
                    <a:lnTo>
                      <a:pt x="3668" y="11895"/>
                    </a:lnTo>
                    <a:lnTo>
                      <a:pt x="3739" y="11038"/>
                    </a:lnTo>
                    <a:lnTo>
                      <a:pt x="3906" y="10193"/>
                    </a:lnTo>
                    <a:lnTo>
                      <a:pt x="4144" y="9359"/>
                    </a:lnTo>
                    <a:lnTo>
                      <a:pt x="4465" y="8550"/>
                    </a:lnTo>
                    <a:lnTo>
                      <a:pt x="4870" y="7764"/>
                    </a:lnTo>
                    <a:lnTo>
                      <a:pt x="5358" y="7014"/>
                    </a:lnTo>
                    <a:lnTo>
                      <a:pt x="5918" y="6299"/>
                    </a:lnTo>
                    <a:lnTo>
                      <a:pt x="6240" y="5966"/>
                    </a:lnTo>
                    <a:lnTo>
                      <a:pt x="6549" y="5656"/>
                    </a:lnTo>
                    <a:lnTo>
                      <a:pt x="7216" y="5085"/>
                    </a:lnTo>
                    <a:lnTo>
                      <a:pt x="7942" y="4585"/>
                    </a:lnTo>
                    <a:lnTo>
                      <a:pt x="8704" y="4180"/>
                    </a:lnTo>
                    <a:lnTo>
                      <a:pt x="9514" y="3835"/>
                    </a:lnTo>
                    <a:lnTo>
                      <a:pt x="10347" y="3585"/>
                    </a:lnTo>
                    <a:lnTo>
                      <a:pt x="11205" y="3430"/>
                    </a:lnTo>
                    <a:lnTo>
                      <a:pt x="12086" y="3347"/>
                    </a:lnTo>
                    <a:lnTo>
                      <a:pt x="12955" y="3347"/>
                    </a:lnTo>
                    <a:lnTo>
                      <a:pt x="13800" y="3418"/>
                    </a:lnTo>
                    <a:lnTo>
                      <a:pt x="14622" y="3573"/>
                    </a:lnTo>
                    <a:lnTo>
                      <a:pt x="15432" y="3811"/>
                    </a:lnTo>
                    <a:lnTo>
                      <a:pt x="16206" y="4120"/>
                    </a:lnTo>
                    <a:lnTo>
                      <a:pt x="16944" y="4501"/>
                    </a:lnTo>
                    <a:lnTo>
                      <a:pt x="17646" y="4966"/>
                    </a:lnTo>
                    <a:lnTo>
                      <a:pt x="18313" y="5490"/>
                    </a:lnTo>
                    <a:lnTo>
                      <a:pt x="18623" y="5775"/>
                    </a:lnTo>
                    <a:lnTo>
                      <a:pt x="21004" y="3394"/>
                    </a:lnTo>
                    <a:lnTo>
                      <a:pt x="20563" y="2989"/>
                    </a:lnTo>
                    <a:lnTo>
                      <a:pt x="19647" y="2251"/>
                    </a:lnTo>
                    <a:lnTo>
                      <a:pt x="18670" y="1608"/>
                    </a:lnTo>
                    <a:lnTo>
                      <a:pt x="17634" y="1072"/>
                    </a:lnTo>
                    <a:lnTo>
                      <a:pt x="16551" y="644"/>
                    </a:lnTo>
                    <a:lnTo>
                      <a:pt x="15432" y="322"/>
                    </a:lnTo>
                    <a:lnTo>
                      <a:pt x="14289" y="108"/>
                    </a:lnTo>
                    <a:lnTo>
                      <a:pt x="13122" y="1"/>
                    </a:lnTo>
                    <a:close/>
                    <a:moveTo>
                      <a:pt x="90111" y="8752"/>
                    </a:moveTo>
                    <a:lnTo>
                      <a:pt x="89372" y="8824"/>
                    </a:lnTo>
                    <a:lnTo>
                      <a:pt x="88646" y="8955"/>
                    </a:lnTo>
                    <a:lnTo>
                      <a:pt x="87932" y="9169"/>
                    </a:lnTo>
                    <a:lnTo>
                      <a:pt x="87253" y="9455"/>
                    </a:lnTo>
                    <a:lnTo>
                      <a:pt x="86598" y="9812"/>
                    </a:lnTo>
                    <a:lnTo>
                      <a:pt x="85991" y="10229"/>
                    </a:lnTo>
                    <a:lnTo>
                      <a:pt x="85419" y="10717"/>
                    </a:lnTo>
                    <a:lnTo>
                      <a:pt x="85157" y="10979"/>
                    </a:lnTo>
                    <a:lnTo>
                      <a:pt x="84884" y="11276"/>
                    </a:lnTo>
                    <a:lnTo>
                      <a:pt x="84407" y="11895"/>
                    </a:lnTo>
                    <a:lnTo>
                      <a:pt x="83979" y="12562"/>
                    </a:lnTo>
                    <a:lnTo>
                      <a:pt x="83633" y="13265"/>
                    </a:lnTo>
                    <a:lnTo>
                      <a:pt x="83348" y="13991"/>
                    </a:lnTo>
                    <a:lnTo>
                      <a:pt x="83145" y="14753"/>
                    </a:lnTo>
                    <a:lnTo>
                      <a:pt x="83014" y="15527"/>
                    </a:lnTo>
                    <a:lnTo>
                      <a:pt x="82967" y="16313"/>
                    </a:lnTo>
                    <a:lnTo>
                      <a:pt x="82979" y="16718"/>
                    </a:lnTo>
                    <a:lnTo>
                      <a:pt x="82967" y="17111"/>
                    </a:lnTo>
                    <a:lnTo>
                      <a:pt x="83038" y="17896"/>
                    </a:lnTo>
                    <a:lnTo>
                      <a:pt x="83169" y="18670"/>
                    </a:lnTo>
                    <a:lnTo>
                      <a:pt x="83383" y="19420"/>
                    </a:lnTo>
                    <a:lnTo>
                      <a:pt x="83669" y="20147"/>
                    </a:lnTo>
                    <a:lnTo>
                      <a:pt x="84026" y="20837"/>
                    </a:lnTo>
                    <a:lnTo>
                      <a:pt x="84467" y="21492"/>
                    </a:lnTo>
                    <a:lnTo>
                      <a:pt x="84955" y="22099"/>
                    </a:lnTo>
                    <a:lnTo>
                      <a:pt x="85241" y="22385"/>
                    </a:lnTo>
                    <a:lnTo>
                      <a:pt x="85515" y="22659"/>
                    </a:lnTo>
                    <a:lnTo>
                      <a:pt x="86122" y="23171"/>
                    </a:lnTo>
                    <a:lnTo>
                      <a:pt x="86765" y="23600"/>
                    </a:lnTo>
                    <a:lnTo>
                      <a:pt x="87444" y="23969"/>
                    </a:lnTo>
                    <a:lnTo>
                      <a:pt x="88158" y="24266"/>
                    </a:lnTo>
                    <a:lnTo>
                      <a:pt x="88908" y="24481"/>
                    </a:lnTo>
                    <a:lnTo>
                      <a:pt x="89670" y="24624"/>
                    </a:lnTo>
                    <a:lnTo>
                      <a:pt x="90456" y="24695"/>
                    </a:lnTo>
                    <a:lnTo>
                      <a:pt x="91385" y="24695"/>
                    </a:lnTo>
                    <a:lnTo>
                      <a:pt x="92444" y="24564"/>
                    </a:lnTo>
                    <a:lnTo>
                      <a:pt x="93468" y="24290"/>
                    </a:lnTo>
                    <a:lnTo>
                      <a:pt x="94445" y="23862"/>
                    </a:lnTo>
                    <a:lnTo>
                      <a:pt x="94909" y="23588"/>
                    </a:lnTo>
                    <a:lnTo>
                      <a:pt x="95278" y="23350"/>
                    </a:lnTo>
                    <a:lnTo>
                      <a:pt x="95981" y="22802"/>
                    </a:lnTo>
                    <a:lnTo>
                      <a:pt x="96624" y="22195"/>
                    </a:lnTo>
                    <a:lnTo>
                      <a:pt x="97207" y="21528"/>
                    </a:lnTo>
                    <a:lnTo>
                      <a:pt x="97469" y="21171"/>
                    </a:lnTo>
                    <a:lnTo>
                      <a:pt x="94766" y="19349"/>
                    </a:lnTo>
                    <a:lnTo>
                      <a:pt x="94600" y="19599"/>
                    </a:lnTo>
                    <a:lnTo>
                      <a:pt x="94242" y="20052"/>
                    </a:lnTo>
                    <a:lnTo>
                      <a:pt x="93814" y="20456"/>
                    </a:lnTo>
                    <a:lnTo>
                      <a:pt x="93361" y="20802"/>
                    </a:lnTo>
                    <a:lnTo>
                      <a:pt x="92849" y="21087"/>
                    </a:lnTo>
                    <a:lnTo>
                      <a:pt x="92313" y="21302"/>
                    </a:lnTo>
                    <a:lnTo>
                      <a:pt x="91754" y="21457"/>
                    </a:lnTo>
                    <a:lnTo>
                      <a:pt x="91170" y="21528"/>
                    </a:lnTo>
                    <a:lnTo>
                      <a:pt x="90873" y="21540"/>
                    </a:lnTo>
                    <a:lnTo>
                      <a:pt x="90563" y="21540"/>
                    </a:lnTo>
                    <a:lnTo>
                      <a:pt x="89956" y="21468"/>
                    </a:lnTo>
                    <a:lnTo>
                      <a:pt x="89372" y="21314"/>
                    </a:lnTo>
                    <a:lnTo>
                      <a:pt x="88825" y="21064"/>
                    </a:lnTo>
                    <a:lnTo>
                      <a:pt x="88313" y="20754"/>
                    </a:lnTo>
                    <a:lnTo>
                      <a:pt x="87860" y="20361"/>
                    </a:lnTo>
                    <a:lnTo>
                      <a:pt x="87467" y="19909"/>
                    </a:lnTo>
                    <a:lnTo>
                      <a:pt x="87134" y="19397"/>
                    </a:lnTo>
                    <a:lnTo>
                      <a:pt x="87003" y="19111"/>
                    </a:lnTo>
                    <a:lnTo>
                      <a:pt x="97660" y="14705"/>
                    </a:lnTo>
                    <a:lnTo>
                      <a:pt x="97302" y="13801"/>
                    </a:lnTo>
                    <a:lnTo>
                      <a:pt x="97136" y="13396"/>
                    </a:lnTo>
                    <a:lnTo>
                      <a:pt x="96743" y="12610"/>
                    </a:lnTo>
                    <a:lnTo>
                      <a:pt x="96517" y="12241"/>
                    </a:lnTo>
                    <a:lnTo>
                      <a:pt x="96231" y="11800"/>
                    </a:lnTo>
                    <a:lnTo>
                      <a:pt x="95588" y="11002"/>
                    </a:lnTo>
                    <a:lnTo>
                      <a:pt x="95219" y="10621"/>
                    </a:lnTo>
                    <a:lnTo>
                      <a:pt x="94992" y="10419"/>
                    </a:lnTo>
                    <a:lnTo>
                      <a:pt x="94516" y="10026"/>
                    </a:lnTo>
                    <a:lnTo>
                      <a:pt x="93992" y="9681"/>
                    </a:lnTo>
                    <a:lnTo>
                      <a:pt x="93456" y="9395"/>
                    </a:lnTo>
                    <a:lnTo>
                      <a:pt x="93171" y="9276"/>
                    </a:lnTo>
                    <a:lnTo>
                      <a:pt x="92849" y="9145"/>
                    </a:lnTo>
                    <a:lnTo>
                      <a:pt x="92194" y="8955"/>
                    </a:lnTo>
                    <a:lnTo>
                      <a:pt x="91516" y="8812"/>
                    </a:lnTo>
                    <a:lnTo>
                      <a:pt x="90837" y="8752"/>
                    </a:lnTo>
                    <a:close/>
                    <a:moveTo>
                      <a:pt x="67750" y="8764"/>
                    </a:moveTo>
                    <a:lnTo>
                      <a:pt x="67369" y="8776"/>
                    </a:lnTo>
                    <a:lnTo>
                      <a:pt x="66619" y="8847"/>
                    </a:lnTo>
                    <a:lnTo>
                      <a:pt x="65892" y="9002"/>
                    </a:lnTo>
                    <a:lnTo>
                      <a:pt x="65178" y="9228"/>
                    </a:lnTo>
                    <a:lnTo>
                      <a:pt x="64499" y="9538"/>
                    </a:lnTo>
                    <a:lnTo>
                      <a:pt x="63856" y="9895"/>
                    </a:lnTo>
                    <a:lnTo>
                      <a:pt x="63249" y="10336"/>
                    </a:lnTo>
                    <a:lnTo>
                      <a:pt x="62678" y="10824"/>
                    </a:lnTo>
                    <a:lnTo>
                      <a:pt x="62416" y="11098"/>
                    </a:lnTo>
                    <a:lnTo>
                      <a:pt x="62142" y="11395"/>
                    </a:lnTo>
                    <a:lnTo>
                      <a:pt x="61642" y="12003"/>
                    </a:lnTo>
                    <a:lnTo>
                      <a:pt x="61213" y="12657"/>
                    </a:lnTo>
                    <a:lnTo>
                      <a:pt x="60844" y="13348"/>
                    </a:lnTo>
                    <a:lnTo>
                      <a:pt x="60546" y="14062"/>
                    </a:lnTo>
                    <a:lnTo>
                      <a:pt x="60332" y="14813"/>
                    </a:lnTo>
                    <a:lnTo>
                      <a:pt x="60189" y="15587"/>
                    </a:lnTo>
                    <a:lnTo>
                      <a:pt x="60130" y="16360"/>
                    </a:lnTo>
                    <a:lnTo>
                      <a:pt x="60130" y="16753"/>
                    </a:lnTo>
                    <a:lnTo>
                      <a:pt x="60130" y="17158"/>
                    </a:lnTo>
                    <a:lnTo>
                      <a:pt x="60189" y="17932"/>
                    </a:lnTo>
                    <a:lnTo>
                      <a:pt x="60344" y="18706"/>
                    </a:lnTo>
                    <a:lnTo>
                      <a:pt x="60558" y="19444"/>
                    </a:lnTo>
                    <a:lnTo>
                      <a:pt x="60844" y="20159"/>
                    </a:lnTo>
                    <a:lnTo>
                      <a:pt x="61213" y="20849"/>
                    </a:lnTo>
                    <a:lnTo>
                      <a:pt x="61642" y="21492"/>
                    </a:lnTo>
                    <a:lnTo>
                      <a:pt x="62142" y="22088"/>
                    </a:lnTo>
                    <a:lnTo>
                      <a:pt x="62416" y="22373"/>
                    </a:lnTo>
                    <a:lnTo>
                      <a:pt x="62678" y="22647"/>
                    </a:lnTo>
                    <a:lnTo>
                      <a:pt x="63249" y="23135"/>
                    </a:lnTo>
                    <a:lnTo>
                      <a:pt x="63856" y="23576"/>
                    </a:lnTo>
                    <a:lnTo>
                      <a:pt x="64511" y="23933"/>
                    </a:lnTo>
                    <a:lnTo>
                      <a:pt x="65190" y="24231"/>
                    </a:lnTo>
                    <a:lnTo>
                      <a:pt x="65892" y="24457"/>
                    </a:lnTo>
                    <a:lnTo>
                      <a:pt x="66619" y="24612"/>
                    </a:lnTo>
                    <a:lnTo>
                      <a:pt x="67369" y="24683"/>
                    </a:lnTo>
                    <a:lnTo>
                      <a:pt x="67750" y="24695"/>
                    </a:lnTo>
                    <a:lnTo>
                      <a:pt x="68083" y="24683"/>
                    </a:lnTo>
                    <a:lnTo>
                      <a:pt x="68714" y="24636"/>
                    </a:lnTo>
                    <a:lnTo>
                      <a:pt x="69322" y="24517"/>
                    </a:lnTo>
                    <a:lnTo>
                      <a:pt x="69881" y="24350"/>
                    </a:lnTo>
                    <a:lnTo>
                      <a:pt x="70405" y="24124"/>
                    </a:lnTo>
                    <a:lnTo>
                      <a:pt x="70893" y="23838"/>
                    </a:lnTo>
                    <a:lnTo>
                      <a:pt x="71334" y="23493"/>
                    </a:lnTo>
                    <a:lnTo>
                      <a:pt x="71739" y="23100"/>
                    </a:lnTo>
                    <a:lnTo>
                      <a:pt x="71929" y="22873"/>
                    </a:lnTo>
                    <a:lnTo>
                      <a:pt x="72048" y="22873"/>
                    </a:lnTo>
                    <a:lnTo>
                      <a:pt x="72048" y="24016"/>
                    </a:lnTo>
                    <a:lnTo>
                      <a:pt x="72036" y="24576"/>
                    </a:lnTo>
                    <a:lnTo>
                      <a:pt x="71893" y="25576"/>
                    </a:lnTo>
                    <a:lnTo>
                      <a:pt x="71620" y="26445"/>
                    </a:lnTo>
                    <a:lnTo>
                      <a:pt x="71191" y="27172"/>
                    </a:lnTo>
                    <a:lnTo>
                      <a:pt x="70917" y="27493"/>
                    </a:lnTo>
                    <a:lnTo>
                      <a:pt x="70596" y="27791"/>
                    </a:lnTo>
                    <a:lnTo>
                      <a:pt x="69881" y="28255"/>
                    </a:lnTo>
                    <a:lnTo>
                      <a:pt x="69083" y="28565"/>
                    </a:lnTo>
                    <a:lnTo>
                      <a:pt x="68238" y="28708"/>
                    </a:lnTo>
                    <a:lnTo>
                      <a:pt x="67809" y="28696"/>
                    </a:lnTo>
                    <a:lnTo>
                      <a:pt x="67464" y="28696"/>
                    </a:lnTo>
                    <a:lnTo>
                      <a:pt x="66809" y="28589"/>
                    </a:lnTo>
                    <a:lnTo>
                      <a:pt x="66166" y="28374"/>
                    </a:lnTo>
                    <a:lnTo>
                      <a:pt x="65583" y="28053"/>
                    </a:lnTo>
                    <a:lnTo>
                      <a:pt x="65309" y="27850"/>
                    </a:lnTo>
                    <a:lnTo>
                      <a:pt x="65059" y="27636"/>
                    </a:lnTo>
                    <a:lnTo>
                      <a:pt x="64630" y="27184"/>
                    </a:lnTo>
                    <a:lnTo>
                      <a:pt x="64249" y="26684"/>
                    </a:lnTo>
                    <a:lnTo>
                      <a:pt x="63928" y="26136"/>
                    </a:lnTo>
                    <a:lnTo>
                      <a:pt x="63809" y="25850"/>
                    </a:lnTo>
                    <a:lnTo>
                      <a:pt x="60749" y="27112"/>
                    </a:lnTo>
                    <a:lnTo>
                      <a:pt x="60975" y="27600"/>
                    </a:lnTo>
                    <a:lnTo>
                      <a:pt x="61523" y="28517"/>
                    </a:lnTo>
                    <a:lnTo>
                      <a:pt x="62166" y="29339"/>
                    </a:lnTo>
                    <a:lnTo>
                      <a:pt x="62928" y="30077"/>
                    </a:lnTo>
                    <a:lnTo>
                      <a:pt x="63344" y="30410"/>
                    </a:lnTo>
                    <a:lnTo>
                      <a:pt x="63833" y="30756"/>
                    </a:lnTo>
                    <a:lnTo>
                      <a:pt x="64892" y="31303"/>
                    </a:lnTo>
                    <a:lnTo>
                      <a:pt x="66023" y="31660"/>
                    </a:lnTo>
                    <a:lnTo>
                      <a:pt x="67202" y="31827"/>
                    </a:lnTo>
                    <a:lnTo>
                      <a:pt x="68178" y="31827"/>
                    </a:lnTo>
                    <a:lnTo>
                      <a:pt x="68929" y="31780"/>
                    </a:lnTo>
                    <a:lnTo>
                      <a:pt x="69667" y="31660"/>
                    </a:lnTo>
                    <a:lnTo>
                      <a:pt x="70381" y="31470"/>
                    </a:lnTo>
                    <a:lnTo>
                      <a:pt x="71072" y="31196"/>
                    </a:lnTo>
                    <a:lnTo>
                      <a:pt x="71739" y="30875"/>
                    </a:lnTo>
                    <a:lnTo>
                      <a:pt x="72370" y="30470"/>
                    </a:lnTo>
                    <a:lnTo>
                      <a:pt x="72965" y="30005"/>
                    </a:lnTo>
                    <a:lnTo>
                      <a:pt x="73239" y="29755"/>
                    </a:lnTo>
                    <a:lnTo>
                      <a:pt x="73501" y="29493"/>
                    </a:lnTo>
                    <a:lnTo>
                      <a:pt x="73965" y="28910"/>
                    </a:lnTo>
                    <a:lnTo>
                      <a:pt x="74358" y="28267"/>
                    </a:lnTo>
                    <a:lnTo>
                      <a:pt x="74691" y="27553"/>
                    </a:lnTo>
                    <a:lnTo>
                      <a:pt x="74965" y="26767"/>
                    </a:lnTo>
                    <a:lnTo>
                      <a:pt x="75156" y="25933"/>
                    </a:lnTo>
                    <a:lnTo>
                      <a:pt x="75299" y="25017"/>
                    </a:lnTo>
                    <a:lnTo>
                      <a:pt x="75358" y="24040"/>
                    </a:lnTo>
                    <a:lnTo>
                      <a:pt x="75370" y="23528"/>
                    </a:lnTo>
                    <a:lnTo>
                      <a:pt x="75370" y="9240"/>
                    </a:lnTo>
                    <a:lnTo>
                      <a:pt x="72048" y="9240"/>
                    </a:lnTo>
                    <a:lnTo>
                      <a:pt x="72048" y="10538"/>
                    </a:lnTo>
                    <a:lnTo>
                      <a:pt x="71929" y="10538"/>
                    </a:lnTo>
                    <a:lnTo>
                      <a:pt x="71750" y="10336"/>
                    </a:lnTo>
                    <a:lnTo>
                      <a:pt x="71358" y="9967"/>
                    </a:lnTo>
                    <a:lnTo>
                      <a:pt x="70917" y="9645"/>
                    </a:lnTo>
                    <a:lnTo>
                      <a:pt x="70453" y="9383"/>
                    </a:lnTo>
                    <a:lnTo>
                      <a:pt x="70203" y="9276"/>
                    </a:lnTo>
                    <a:lnTo>
                      <a:pt x="69905" y="9145"/>
                    </a:lnTo>
                    <a:lnTo>
                      <a:pt x="69310" y="8955"/>
                    </a:lnTo>
                    <a:lnTo>
                      <a:pt x="68690" y="8824"/>
                    </a:lnTo>
                    <a:lnTo>
                      <a:pt x="68059" y="876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 name="Google Shape;105;p31"/>
              <p:cNvGrpSpPr/>
              <p:nvPr/>
            </p:nvGrpSpPr>
            <p:grpSpPr>
              <a:xfrm>
                <a:off x="1682774" y="4617610"/>
                <a:ext cx="497005" cy="149188"/>
                <a:chOff x="1682774" y="4617610"/>
                <a:chExt cx="497005" cy="149188"/>
              </a:xfrm>
            </p:grpSpPr>
            <p:sp>
              <p:nvSpPr>
                <p:cNvPr id="106" name="Google Shape;106;p31"/>
                <p:cNvSpPr/>
                <p:nvPr/>
              </p:nvSpPr>
              <p:spPr>
                <a:xfrm>
                  <a:off x="1682774" y="4617610"/>
                  <a:ext cx="130752" cy="149188"/>
                </a:xfrm>
                <a:custGeom>
                  <a:avLst/>
                  <a:gdLst/>
                  <a:ahLst/>
                  <a:cxnLst/>
                  <a:rect l="l" t="t" r="r" b="b"/>
                  <a:pathLst>
                    <a:path w="19766" h="22553" extrusionOk="0">
                      <a:moveTo>
                        <a:pt x="10765" y="1"/>
                      </a:moveTo>
                      <a:lnTo>
                        <a:pt x="10193" y="25"/>
                      </a:lnTo>
                      <a:lnTo>
                        <a:pt x="9086" y="156"/>
                      </a:lnTo>
                      <a:lnTo>
                        <a:pt x="8014" y="406"/>
                      </a:lnTo>
                      <a:lnTo>
                        <a:pt x="6978" y="751"/>
                      </a:lnTo>
                      <a:lnTo>
                        <a:pt x="6002" y="1192"/>
                      </a:lnTo>
                      <a:lnTo>
                        <a:pt x="5085" y="1715"/>
                      </a:lnTo>
                      <a:lnTo>
                        <a:pt x="4216" y="2335"/>
                      </a:lnTo>
                      <a:lnTo>
                        <a:pt x="3418" y="3025"/>
                      </a:lnTo>
                      <a:lnTo>
                        <a:pt x="2692" y="3787"/>
                      </a:lnTo>
                      <a:lnTo>
                        <a:pt x="2037" y="4621"/>
                      </a:lnTo>
                      <a:lnTo>
                        <a:pt x="1453" y="5514"/>
                      </a:lnTo>
                      <a:lnTo>
                        <a:pt x="977" y="6466"/>
                      </a:lnTo>
                      <a:lnTo>
                        <a:pt x="572" y="7466"/>
                      </a:lnTo>
                      <a:lnTo>
                        <a:pt x="275" y="8502"/>
                      </a:lnTo>
                      <a:lnTo>
                        <a:pt x="84" y="9586"/>
                      </a:lnTo>
                      <a:lnTo>
                        <a:pt x="1" y="10693"/>
                      </a:lnTo>
                      <a:lnTo>
                        <a:pt x="1" y="11265"/>
                      </a:lnTo>
                      <a:lnTo>
                        <a:pt x="1" y="11729"/>
                      </a:lnTo>
                      <a:lnTo>
                        <a:pt x="13" y="12300"/>
                      </a:lnTo>
                      <a:lnTo>
                        <a:pt x="144" y="13408"/>
                      </a:lnTo>
                      <a:lnTo>
                        <a:pt x="382" y="14479"/>
                      </a:lnTo>
                      <a:lnTo>
                        <a:pt x="727" y="15503"/>
                      </a:lnTo>
                      <a:lnTo>
                        <a:pt x="1168" y="16480"/>
                      </a:lnTo>
                      <a:lnTo>
                        <a:pt x="1692" y="17408"/>
                      </a:lnTo>
                      <a:lnTo>
                        <a:pt x="2299" y="18278"/>
                      </a:lnTo>
                      <a:lnTo>
                        <a:pt x="2977" y="19087"/>
                      </a:lnTo>
                      <a:lnTo>
                        <a:pt x="3740" y="19814"/>
                      </a:lnTo>
                      <a:lnTo>
                        <a:pt x="4573" y="20480"/>
                      </a:lnTo>
                      <a:lnTo>
                        <a:pt x="5466" y="21052"/>
                      </a:lnTo>
                      <a:lnTo>
                        <a:pt x="6407" y="21552"/>
                      </a:lnTo>
                      <a:lnTo>
                        <a:pt x="7407" y="21945"/>
                      </a:lnTo>
                      <a:lnTo>
                        <a:pt x="8443" y="22254"/>
                      </a:lnTo>
                      <a:lnTo>
                        <a:pt x="9526" y="22457"/>
                      </a:lnTo>
                      <a:lnTo>
                        <a:pt x="10634" y="22552"/>
                      </a:lnTo>
                      <a:lnTo>
                        <a:pt x="11205" y="22552"/>
                      </a:lnTo>
                      <a:lnTo>
                        <a:pt x="11836" y="22540"/>
                      </a:lnTo>
                      <a:lnTo>
                        <a:pt x="13074" y="22409"/>
                      </a:lnTo>
                      <a:lnTo>
                        <a:pt x="14301" y="22147"/>
                      </a:lnTo>
                      <a:lnTo>
                        <a:pt x="15480" y="21742"/>
                      </a:lnTo>
                      <a:lnTo>
                        <a:pt x="16063" y="21492"/>
                      </a:lnTo>
                      <a:lnTo>
                        <a:pt x="16587" y="21242"/>
                      </a:lnTo>
                      <a:lnTo>
                        <a:pt x="17599" y="20647"/>
                      </a:lnTo>
                      <a:lnTo>
                        <a:pt x="18528" y="19933"/>
                      </a:lnTo>
                      <a:lnTo>
                        <a:pt x="19373" y="19123"/>
                      </a:lnTo>
                      <a:lnTo>
                        <a:pt x="19766" y="18682"/>
                      </a:lnTo>
                      <a:lnTo>
                        <a:pt x="17825" y="16742"/>
                      </a:lnTo>
                      <a:lnTo>
                        <a:pt x="17516" y="17111"/>
                      </a:lnTo>
                      <a:lnTo>
                        <a:pt x="16837" y="17789"/>
                      </a:lnTo>
                      <a:lnTo>
                        <a:pt x="16087" y="18373"/>
                      </a:lnTo>
                      <a:lnTo>
                        <a:pt x="15289" y="18873"/>
                      </a:lnTo>
                      <a:lnTo>
                        <a:pt x="14432" y="19278"/>
                      </a:lnTo>
                      <a:lnTo>
                        <a:pt x="13551" y="19587"/>
                      </a:lnTo>
                      <a:lnTo>
                        <a:pt x="12622" y="19790"/>
                      </a:lnTo>
                      <a:lnTo>
                        <a:pt x="11669" y="19897"/>
                      </a:lnTo>
                      <a:lnTo>
                        <a:pt x="10776" y="19897"/>
                      </a:lnTo>
                      <a:lnTo>
                        <a:pt x="9943" y="19837"/>
                      </a:lnTo>
                      <a:lnTo>
                        <a:pt x="9133" y="19683"/>
                      </a:lnTo>
                      <a:lnTo>
                        <a:pt x="8347" y="19468"/>
                      </a:lnTo>
                      <a:lnTo>
                        <a:pt x="7585" y="19159"/>
                      </a:lnTo>
                      <a:lnTo>
                        <a:pt x="6871" y="18778"/>
                      </a:lnTo>
                      <a:lnTo>
                        <a:pt x="6180" y="18325"/>
                      </a:lnTo>
                      <a:lnTo>
                        <a:pt x="5537" y="17813"/>
                      </a:lnTo>
                      <a:lnTo>
                        <a:pt x="5240" y="17516"/>
                      </a:lnTo>
                      <a:lnTo>
                        <a:pt x="4942" y="17218"/>
                      </a:lnTo>
                      <a:lnTo>
                        <a:pt x="4406" y="16575"/>
                      </a:lnTo>
                      <a:lnTo>
                        <a:pt x="3954" y="15884"/>
                      </a:lnTo>
                      <a:lnTo>
                        <a:pt x="3573" y="15158"/>
                      </a:lnTo>
                      <a:lnTo>
                        <a:pt x="3275" y="14372"/>
                      </a:lnTo>
                      <a:lnTo>
                        <a:pt x="3049" y="13551"/>
                      </a:lnTo>
                      <a:lnTo>
                        <a:pt x="2894" y="12682"/>
                      </a:lnTo>
                      <a:lnTo>
                        <a:pt x="2823" y="11765"/>
                      </a:lnTo>
                      <a:lnTo>
                        <a:pt x="2811" y="11288"/>
                      </a:lnTo>
                      <a:lnTo>
                        <a:pt x="2823" y="10800"/>
                      </a:lnTo>
                      <a:lnTo>
                        <a:pt x="2894" y="9883"/>
                      </a:lnTo>
                      <a:lnTo>
                        <a:pt x="3049" y="9014"/>
                      </a:lnTo>
                      <a:lnTo>
                        <a:pt x="3275" y="8193"/>
                      </a:lnTo>
                      <a:lnTo>
                        <a:pt x="3585" y="7407"/>
                      </a:lnTo>
                      <a:lnTo>
                        <a:pt x="3954" y="6681"/>
                      </a:lnTo>
                      <a:lnTo>
                        <a:pt x="4418" y="5990"/>
                      </a:lnTo>
                      <a:lnTo>
                        <a:pt x="4942" y="5347"/>
                      </a:lnTo>
                      <a:lnTo>
                        <a:pt x="5240" y="5049"/>
                      </a:lnTo>
                      <a:lnTo>
                        <a:pt x="5537" y="4752"/>
                      </a:lnTo>
                      <a:lnTo>
                        <a:pt x="6180" y="4240"/>
                      </a:lnTo>
                      <a:lnTo>
                        <a:pt x="6871" y="3787"/>
                      </a:lnTo>
                      <a:lnTo>
                        <a:pt x="7597" y="3406"/>
                      </a:lnTo>
                      <a:lnTo>
                        <a:pt x="8359" y="3097"/>
                      </a:lnTo>
                      <a:lnTo>
                        <a:pt x="9145" y="2882"/>
                      </a:lnTo>
                      <a:lnTo>
                        <a:pt x="9955" y="2728"/>
                      </a:lnTo>
                      <a:lnTo>
                        <a:pt x="10776" y="2668"/>
                      </a:lnTo>
                      <a:lnTo>
                        <a:pt x="11193" y="2668"/>
                      </a:lnTo>
                      <a:lnTo>
                        <a:pt x="11622" y="2656"/>
                      </a:lnTo>
                      <a:lnTo>
                        <a:pt x="12479" y="2716"/>
                      </a:lnTo>
                      <a:lnTo>
                        <a:pt x="13324" y="2882"/>
                      </a:lnTo>
                      <a:lnTo>
                        <a:pt x="14134" y="3144"/>
                      </a:lnTo>
                      <a:lnTo>
                        <a:pt x="14896" y="3501"/>
                      </a:lnTo>
                      <a:lnTo>
                        <a:pt x="15622" y="3942"/>
                      </a:lnTo>
                      <a:lnTo>
                        <a:pt x="16301" y="4466"/>
                      </a:lnTo>
                      <a:lnTo>
                        <a:pt x="16908" y="5073"/>
                      </a:lnTo>
                      <a:lnTo>
                        <a:pt x="17194" y="5407"/>
                      </a:lnTo>
                      <a:lnTo>
                        <a:pt x="19123" y="3525"/>
                      </a:lnTo>
                      <a:lnTo>
                        <a:pt x="18742" y="3097"/>
                      </a:lnTo>
                      <a:lnTo>
                        <a:pt x="17920" y="2323"/>
                      </a:lnTo>
                      <a:lnTo>
                        <a:pt x="17027" y="1656"/>
                      </a:lnTo>
                      <a:lnTo>
                        <a:pt x="16075" y="1096"/>
                      </a:lnTo>
                      <a:lnTo>
                        <a:pt x="15051" y="644"/>
                      </a:lnTo>
                      <a:lnTo>
                        <a:pt x="13991" y="311"/>
                      </a:lnTo>
                      <a:lnTo>
                        <a:pt x="12896" y="84"/>
                      </a:lnTo>
                      <a:lnTo>
                        <a:pt x="117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1"/>
                <p:cNvSpPr/>
                <p:nvPr/>
              </p:nvSpPr>
              <p:spPr>
                <a:xfrm>
                  <a:off x="1829746" y="4620765"/>
                  <a:ext cx="18363" cy="142798"/>
                </a:xfrm>
                <a:custGeom>
                  <a:avLst/>
                  <a:gdLst/>
                  <a:ahLst/>
                  <a:cxnLst/>
                  <a:rect l="l" t="t" r="r" b="b"/>
                  <a:pathLst>
                    <a:path w="2776" h="21587" extrusionOk="0">
                      <a:moveTo>
                        <a:pt x="1" y="0"/>
                      </a:moveTo>
                      <a:lnTo>
                        <a:pt x="1" y="21587"/>
                      </a:lnTo>
                      <a:lnTo>
                        <a:pt x="2775" y="21587"/>
                      </a:lnTo>
                      <a:lnTo>
                        <a:pt x="27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1"/>
                <p:cNvSpPr/>
                <p:nvPr/>
              </p:nvSpPr>
              <p:spPr>
                <a:xfrm>
                  <a:off x="1863853" y="4662664"/>
                  <a:ext cx="100588" cy="104054"/>
                </a:xfrm>
                <a:custGeom>
                  <a:avLst/>
                  <a:gdLst/>
                  <a:ahLst/>
                  <a:cxnLst/>
                  <a:rect l="l" t="t" r="r" b="b"/>
                  <a:pathLst>
                    <a:path w="15206" h="15730" extrusionOk="0">
                      <a:moveTo>
                        <a:pt x="7287" y="2537"/>
                      </a:moveTo>
                      <a:lnTo>
                        <a:pt x="8180" y="2560"/>
                      </a:lnTo>
                      <a:lnTo>
                        <a:pt x="9061" y="2763"/>
                      </a:lnTo>
                      <a:lnTo>
                        <a:pt x="9895" y="3120"/>
                      </a:lnTo>
                      <a:lnTo>
                        <a:pt x="10657" y="3656"/>
                      </a:lnTo>
                      <a:lnTo>
                        <a:pt x="10990" y="4001"/>
                      </a:lnTo>
                      <a:lnTo>
                        <a:pt x="11348" y="4394"/>
                      </a:lnTo>
                      <a:lnTo>
                        <a:pt x="11919" y="5299"/>
                      </a:lnTo>
                      <a:lnTo>
                        <a:pt x="12288" y="6287"/>
                      </a:lnTo>
                      <a:lnTo>
                        <a:pt x="12455" y="7335"/>
                      </a:lnTo>
                      <a:lnTo>
                        <a:pt x="12455" y="7871"/>
                      </a:lnTo>
                      <a:lnTo>
                        <a:pt x="12455" y="8395"/>
                      </a:lnTo>
                      <a:lnTo>
                        <a:pt x="12288" y="9442"/>
                      </a:lnTo>
                      <a:lnTo>
                        <a:pt x="11907" y="10431"/>
                      </a:lnTo>
                      <a:lnTo>
                        <a:pt x="11348" y="11336"/>
                      </a:lnTo>
                      <a:lnTo>
                        <a:pt x="10990" y="11740"/>
                      </a:lnTo>
                      <a:lnTo>
                        <a:pt x="10895" y="11836"/>
                      </a:lnTo>
                      <a:lnTo>
                        <a:pt x="10800" y="11931"/>
                      </a:lnTo>
                      <a:lnTo>
                        <a:pt x="10443" y="12241"/>
                      </a:lnTo>
                      <a:lnTo>
                        <a:pt x="9645" y="12729"/>
                      </a:lnTo>
                      <a:lnTo>
                        <a:pt x="8800" y="13050"/>
                      </a:lnTo>
                      <a:lnTo>
                        <a:pt x="7907" y="13193"/>
                      </a:lnTo>
                      <a:lnTo>
                        <a:pt x="7013" y="13169"/>
                      </a:lnTo>
                      <a:lnTo>
                        <a:pt x="6144" y="12967"/>
                      </a:lnTo>
                      <a:lnTo>
                        <a:pt x="5311" y="12610"/>
                      </a:lnTo>
                      <a:lnTo>
                        <a:pt x="4549" y="12074"/>
                      </a:lnTo>
                      <a:lnTo>
                        <a:pt x="4204" y="11740"/>
                      </a:lnTo>
                      <a:lnTo>
                        <a:pt x="3858" y="11336"/>
                      </a:lnTo>
                      <a:lnTo>
                        <a:pt x="3299" y="10431"/>
                      </a:lnTo>
                      <a:lnTo>
                        <a:pt x="2918" y="9442"/>
                      </a:lnTo>
                      <a:lnTo>
                        <a:pt x="2751" y="8395"/>
                      </a:lnTo>
                      <a:lnTo>
                        <a:pt x="2751" y="7871"/>
                      </a:lnTo>
                      <a:lnTo>
                        <a:pt x="2739" y="7335"/>
                      </a:lnTo>
                      <a:lnTo>
                        <a:pt x="2918" y="6287"/>
                      </a:lnTo>
                      <a:lnTo>
                        <a:pt x="3287" y="5299"/>
                      </a:lnTo>
                      <a:lnTo>
                        <a:pt x="3846" y="4394"/>
                      </a:lnTo>
                      <a:lnTo>
                        <a:pt x="4204" y="4001"/>
                      </a:lnTo>
                      <a:lnTo>
                        <a:pt x="4299" y="3894"/>
                      </a:lnTo>
                      <a:lnTo>
                        <a:pt x="4406" y="3799"/>
                      </a:lnTo>
                      <a:lnTo>
                        <a:pt x="4763" y="3489"/>
                      </a:lnTo>
                      <a:lnTo>
                        <a:pt x="5549" y="3001"/>
                      </a:lnTo>
                      <a:lnTo>
                        <a:pt x="6406" y="2680"/>
                      </a:lnTo>
                      <a:lnTo>
                        <a:pt x="7287" y="2537"/>
                      </a:lnTo>
                      <a:close/>
                      <a:moveTo>
                        <a:pt x="7240" y="1"/>
                      </a:moveTo>
                      <a:lnTo>
                        <a:pt x="6502" y="72"/>
                      </a:lnTo>
                      <a:lnTo>
                        <a:pt x="5775" y="215"/>
                      </a:lnTo>
                      <a:lnTo>
                        <a:pt x="5061" y="417"/>
                      </a:lnTo>
                      <a:lnTo>
                        <a:pt x="4358" y="703"/>
                      </a:lnTo>
                      <a:lnTo>
                        <a:pt x="3692" y="1048"/>
                      </a:lnTo>
                      <a:lnTo>
                        <a:pt x="3049" y="1477"/>
                      </a:lnTo>
                      <a:lnTo>
                        <a:pt x="2441" y="1965"/>
                      </a:lnTo>
                      <a:lnTo>
                        <a:pt x="2156" y="2239"/>
                      </a:lnTo>
                      <a:lnTo>
                        <a:pt x="1882" y="2525"/>
                      </a:lnTo>
                      <a:lnTo>
                        <a:pt x="1405" y="3144"/>
                      </a:lnTo>
                      <a:lnTo>
                        <a:pt x="1001" y="3799"/>
                      </a:lnTo>
                      <a:lnTo>
                        <a:pt x="655" y="4489"/>
                      </a:lnTo>
                      <a:lnTo>
                        <a:pt x="381" y="5204"/>
                      </a:lnTo>
                      <a:lnTo>
                        <a:pt x="191" y="5942"/>
                      </a:lnTo>
                      <a:lnTo>
                        <a:pt x="60" y="6704"/>
                      </a:lnTo>
                      <a:lnTo>
                        <a:pt x="0" y="7478"/>
                      </a:lnTo>
                      <a:lnTo>
                        <a:pt x="12" y="7871"/>
                      </a:lnTo>
                      <a:lnTo>
                        <a:pt x="0" y="8252"/>
                      </a:lnTo>
                      <a:lnTo>
                        <a:pt x="60" y="9026"/>
                      </a:lnTo>
                      <a:lnTo>
                        <a:pt x="191" y="9788"/>
                      </a:lnTo>
                      <a:lnTo>
                        <a:pt x="393" y="10526"/>
                      </a:lnTo>
                      <a:lnTo>
                        <a:pt x="667" y="11240"/>
                      </a:lnTo>
                      <a:lnTo>
                        <a:pt x="1012" y="11931"/>
                      </a:lnTo>
                      <a:lnTo>
                        <a:pt x="1417" y="12586"/>
                      </a:lnTo>
                      <a:lnTo>
                        <a:pt x="1894" y="13205"/>
                      </a:lnTo>
                      <a:lnTo>
                        <a:pt x="2156" y="13491"/>
                      </a:lnTo>
                      <a:lnTo>
                        <a:pt x="2441" y="13765"/>
                      </a:lnTo>
                      <a:lnTo>
                        <a:pt x="3049" y="14253"/>
                      </a:lnTo>
                      <a:lnTo>
                        <a:pt x="3692" y="14681"/>
                      </a:lnTo>
                      <a:lnTo>
                        <a:pt x="4358" y="15027"/>
                      </a:lnTo>
                      <a:lnTo>
                        <a:pt x="5061" y="15312"/>
                      </a:lnTo>
                      <a:lnTo>
                        <a:pt x="5775" y="15515"/>
                      </a:lnTo>
                      <a:lnTo>
                        <a:pt x="6502" y="15658"/>
                      </a:lnTo>
                      <a:lnTo>
                        <a:pt x="7240" y="15729"/>
                      </a:lnTo>
                      <a:lnTo>
                        <a:pt x="7978" y="15729"/>
                      </a:lnTo>
                      <a:lnTo>
                        <a:pt x="8716" y="15658"/>
                      </a:lnTo>
                      <a:lnTo>
                        <a:pt x="9442" y="15515"/>
                      </a:lnTo>
                      <a:lnTo>
                        <a:pt x="10157" y="15312"/>
                      </a:lnTo>
                      <a:lnTo>
                        <a:pt x="10859" y="15027"/>
                      </a:lnTo>
                      <a:lnTo>
                        <a:pt x="11526" y="14681"/>
                      </a:lnTo>
                      <a:lnTo>
                        <a:pt x="12169" y="14253"/>
                      </a:lnTo>
                      <a:lnTo>
                        <a:pt x="12776" y="13765"/>
                      </a:lnTo>
                      <a:lnTo>
                        <a:pt x="13062" y="13491"/>
                      </a:lnTo>
                      <a:lnTo>
                        <a:pt x="13324" y="13205"/>
                      </a:lnTo>
                      <a:lnTo>
                        <a:pt x="13800" y="12586"/>
                      </a:lnTo>
                      <a:lnTo>
                        <a:pt x="14217" y="11931"/>
                      </a:lnTo>
                      <a:lnTo>
                        <a:pt x="14550" y="11240"/>
                      </a:lnTo>
                      <a:lnTo>
                        <a:pt x="14824" y="10526"/>
                      </a:lnTo>
                      <a:lnTo>
                        <a:pt x="15027" y="9788"/>
                      </a:lnTo>
                      <a:lnTo>
                        <a:pt x="15158" y="9026"/>
                      </a:lnTo>
                      <a:lnTo>
                        <a:pt x="15205" y="8252"/>
                      </a:lnTo>
                      <a:lnTo>
                        <a:pt x="15205" y="7871"/>
                      </a:lnTo>
                      <a:lnTo>
                        <a:pt x="15205" y="7478"/>
                      </a:lnTo>
                      <a:lnTo>
                        <a:pt x="15158" y="6704"/>
                      </a:lnTo>
                      <a:lnTo>
                        <a:pt x="15027" y="5942"/>
                      </a:lnTo>
                      <a:lnTo>
                        <a:pt x="14824" y="5204"/>
                      </a:lnTo>
                      <a:lnTo>
                        <a:pt x="14550" y="4489"/>
                      </a:lnTo>
                      <a:lnTo>
                        <a:pt x="14205" y="3799"/>
                      </a:lnTo>
                      <a:lnTo>
                        <a:pt x="13800" y="3144"/>
                      </a:lnTo>
                      <a:lnTo>
                        <a:pt x="13324" y="2525"/>
                      </a:lnTo>
                      <a:lnTo>
                        <a:pt x="13062" y="2239"/>
                      </a:lnTo>
                      <a:lnTo>
                        <a:pt x="12776" y="1965"/>
                      </a:lnTo>
                      <a:lnTo>
                        <a:pt x="12169" y="1477"/>
                      </a:lnTo>
                      <a:lnTo>
                        <a:pt x="11526" y="1048"/>
                      </a:lnTo>
                      <a:lnTo>
                        <a:pt x="10859" y="703"/>
                      </a:lnTo>
                      <a:lnTo>
                        <a:pt x="10157" y="417"/>
                      </a:lnTo>
                      <a:lnTo>
                        <a:pt x="9442" y="215"/>
                      </a:lnTo>
                      <a:lnTo>
                        <a:pt x="8716" y="72"/>
                      </a:lnTo>
                      <a:lnTo>
                        <a:pt x="79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1"/>
                <p:cNvSpPr/>
                <p:nvPr/>
              </p:nvSpPr>
              <p:spPr>
                <a:xfrm>
                  <a:off x="1979238" y="4665893"/>
                  <a:ext cx="86650" cy="100826"/>
                </a:xfrm>
                <a:custGeom>
                  <a:avLst/>
                  <a:gdLst/>
                  <a:ahLst/>
                  <a:cxnLst/>
                  <a:rect l="l" t="t" r="r" b="b"/>
                  <a:pathLst>
                    <a:path w="13099" h="15242" extrusionOk="0">
                      <a:moveTo>
                        <a:pt x="1" y="1"/>
                      </a:moveTo>
                      <a:lnTo>
                        <a:pt x="1" y="9014"/>
                      </a:lnTo>
                      <a:lnTo>
                        <a:pt x="25" y="9717"/>
                      </a:lnTo>
                      <a:lnTo>
                        <a:pt x="215" y="10979"/>
                      </a:lnTo>
                      <a:lnTo>
                        <a:pt x="572" y="12110"/>
                      </a:lnTo>
                      <a:lnTo>
                        <a:pt x="965" y="12860"/>
                      </a:lnTo>
                      <a:lnTo>
                        <a:pt x="1275" y="13324"/>
                      </a:lnTo>
                      <a:lnTo>
                        <a:pt x="1453" y="13539"/>
                      </a:lnTo>
                      <a:lnTo>
                        <a:pt x="1632" y="13741"/>
                      </a:lnTo>
                      <a:lnTo>
                        <a:pt x="2037" y="14122"/>
                      </a:lnTo>
                      <a:lnTo>
                        <a:pt x="2477" y="14432"/>
                      </a:lnTo>
                      <a:lnTo>
                        <a:pt x="2954" y="14705"/>
                      </a:lnTo>
                      <a:lnTo>
                        <a:pt x="3478" y="14908"/>
                      </a:lnTo>
                      <a:lnTo>
                        <a:pt x="4049" y="15075"/>
                      </a:lnTo>
                      <a:lnTo>
                        <a:pt x="4656" y="15182"/>
                      </a:lnTo>
                      <a:lnTo>
                        <a:pt x="5311" y="15229"/>
                      </a:lnTo>
                      <a:lnTo>
                        <a:pt x="5657" y="15241"/>
                      </a:lnTo>
                      <a:lnTo>
                        <a:pt x="6014" y="15229"/>
                      </a:lnTo>
                      <a:lnTo>
                        <a:pt x="6728" y="15134"/>
                      </a:lnTo>
                      <a:lnTo>
                        <a:pt x="7407" y="14944"/>
                      </a:lnTo>
                      <a:lnTo>
                        <a:pt x="8074" y="14670"/>
                      </a:lnTo>
                      <a:lnTo>
                        <a:pt x="8395" y="14491"/>
                      </a:lnTo>
                      <a:lnTo>
                        <a:pt x="8681" y="14324"/>
                      </a:lnTo>
                      <a:lnTo>
                        <a:pt x="9229" y="13943"/>
                      </a:lnTo>
                      <a:lnTo>
                        <a:pt x="9717" y="13491"/>
                      </a:lnTo>
                      <a:lnTo>
                        <a:pt x="10133" y="12991"/>
                      </a:lnTo>
                      <a:lnTo>
                        <a:pt x="10324" y="12705"/>
                      </a:lnTo>
                      <a:lnTo>
                        <a:pt x="10443" y="12705"/>
                      </a:lnTo>
                      <a:lnTo>
                        <a:pt x="10443" y="14765"/>
                      </a:lnTo>
                      <a:lnTo>
                        <a:pt x="13098" y="14765"/>
                      </a:lnTo>
                      <a:lnTo>
                        <a:pt x="13098" y="1"/>
                      </a:lnTo>
                      <a:lnTo>
                        <a:pt x="10312" y="1"/>
                      </a:lnTo>
                      <a:lnTo>
                        <a:pt x="10312" y="8121"/>
                      </a:lnTo>
                      <a:lnTo>
                        <a:pt x="10300" y="8550"/>
                      </a:lnTo>
                      <a:lnTo>
                        <a:pt x="10169" y="9407"/>
                      </a:lnTo>
                      <a:lnTo>
                        <a:pt x="9895" y="10217"/>
                      </a:lnTo>
                      <a:lnTo>
                        <a:pt x="9479" y="10979"/>
                      </a:lnTo>
                      <a:lnTo>
                        <a:pt x="9229" y="11324"/>
                      </a:lnTo>
                      <a:lnTo>
                        <a:pt x="8967" y="11645"/>
                      </a:lnTo>
                      <a:lnTo>
                        <a:pt x="8336" y="12169"/>
                      </a:lnTo>
                      <a:lnTo>
                        <a:pt x="7609" y="12526"/>
                      </a:lnTo>
                      <a:lnTo>
                        <a:pt x="6823" y="12693"/>
                      </a:lnTo>
                      <a:lnTo>
                        <a:pt x="6407" y="12705"/>
                      </a:lnTo>
                      <a:lnTo>
                        <a:pt x="5966" y="12693"/>
                      </a:lnTo>
                      <a:lnTo>
                        <a:pt x="5168" y="12562"/>
                      </a:lnTo>
                      <a:lnTo>
                        <a:pt x="4490" y="12312"/>
                      </a:lnTo>
                      <a:lnTo>
                        <a:pt x="3918" y="11919"/>
                      </a:lnTo>
                      <a:lnTo>
                        <a:pt x="3454" y="11407"/>
                      </a:lnTo>
                      <a:lnTo>
                        <a:pt x="3120" y="10764"/>
                      </a:lnTo>
                      <a:lnTo>
                        <a:pt x="2882" y="9990"/>
                      </a:lnTo>
                      <a:lnTo>
                        <a:pt x="2775" y="9085"/>
                      </a:lnTo>
                      <a:lnTo>
                        <a:pt x="2763" y="8585"/>
                      </a:lnTo>
                      <a:lnTo>
                        <a:pt x="2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1"/>
                <p:cNvSpPr/>
                <p:nvPr/>
              </p:nvSpPr>
              <p:spPr>
                <a:xfrm>
                  <a:off x="2081552" y="4620765"/>
                  <a:ext cx="98226" cy="146033"/>
                </a:xfrm>
                <a:custGeom>
                  <a:avLst/>
                  <a:gdLst/>
                  <a:ahLst/>
                  <a:cxnLst/>
                  <a:rect l="l" t="t" r="r" b="b"/>
                  <a:pathLst>
                    <a:path w="14849" h="22076" extrusionOk="0">
                      <a:moveTo>
                        <a:pt x="7240" y="8894"/>
                      </a:moveTo>
                      <a:lnTo>
                        <a:pt x="8097" y="8930"/>
                      </a:lnTo>
                      <a:lnTo>
                        <a:pt x="8955" y="9121"/>
                      </a:lnTo>
                      <a:lnTo>
                        <a:pt x="9752" y="9490"/>
                      </a:lnTo>
                      <a:lnTo>
                        <a:pt x="10491" y="10014"/>
                      </a:lnTo>
                      <a:lnTo>
                        <a:pt x="10812" y="10347"/>
                      </a:lnTo>
                      <a:lnTo>
                        <a:pt x="11157" y="10752"/>
                      </a:lnTo>
                      <a:lnTo>
                        <a:pt x="11693" y="11657"/>
                      </a:lnTo>
                      <a:lnTo>
                        <a:pt x="12038" y="12645"/>
                      </a:lnTo>
                      <a:lnTo>
                        <a:pt x="12193" y="13681"/>
                      </a:lnTo>
                      <a:lnTo>
                        <a:pt x="12181" y="14217"/>
                      </a:lnTo>
                      <a:lnTo>
                        <a:pt x="12193" y="14741"/>
                      </a:lnTo>
                      <a:lnTo>
                        <a:pt x="12038" y="15788"/>
                      </a:lnTo>
                      <a:lnTo>
                        <a:pt x="11693" y="16777"/>
                      </a:lnTo>
                      <a:lnTo>
                        <a:pt x="11157" y="17682"/>
                      </a:lnTo>
                      <a:lnTo>
                        <a:pt x="10812" y="18086"/>
                      </a:lnTo>
                      <a:lnTo>
                        <a:pt x="10479" y="18432"/>
                      </a:lnTo>
                      <a:lnTo>
                        <a:pt x="9717" y="18979"/>
                      </a:lnTo>
                      <a:lnTo>
                        <a:pt x="8871" y="19348"/>
                      </a:lnTo>
                      <a:lnTo>
                        <a:pt x="7954" y="19527"/>
                      </a:lnTo>
                      <a:lnTo>
                        <a:pt x="7478" y="19539"/>
                      </a:lnTo>
                      <a:lnTo>
                        <a:pt x="7014" y="19527"/>
                      </a:lnTo>
                      <a:lnTo>
                        <a:pt x="6097" y="19337"/>
                      </a:lnTo>
                      <a:lnTo>
                        <a:pt x="5252" y="18967"/>
                      </a:lnTo>
                      <a:lnTo>
                        <a:pt x="4501" y="18420"/>
                      </a:lnTo>
                      <a:lnTo>
                        <a:pt x="4180" y="18086"/>
                      </a:lnTo>
                      <a:lnTo>
                        <a:pt x="3835" y="17682"/>
                      </a:lnTo>
                      <a:lnTo>
                        <a:pt x="3287" y="16777"/>
                      </a:lnTo>
                      <a:lnTo>
                        <a:pt x="2930" y="15788"/>
                      </a:lnTo>
                      <a:lnTo>
                        <a:pt x="2775" y="14753"/>
                      </a:lnTo>
                      <a:lnTo>
                        <a:pt x="2787" y="14217"/>
                      </a:lnTo>
                      <a:lnTo>
                        <a:pt x="2775" y="13681"/>
                      </a:lnTo>
                      <a:lnTo>
                        <a:pt x="2930" y="12645"/>
                      </a:lnTo>
                      <a:lnTo>
                        <a:pt x="3287" y="11657"/>
                      </a:lnTo>
                      <a:lnTo>
                        <a:pt x="3835" y="10752"/>
                      </a:lnTo>
                      <a:lnTo>
                        <a:pt x="4180" y="10347"/>
                      </a:lnTo>
                      <a:lnTo>
                        <a:pt x="4299" y="10216"/>
                      </a:lnTo>
                      <a:lnTo>
                        <a:pt x="4430" y="10097"/>
                      </a:lnTo>
                      <a:lnTo>
                        <a:pt x="4775" y="9787"/>
                      </a:lnTo>
                      <a:lnTo>
                        <a:pt x="5549" y="9323"/>
                      </a:lnTo>
                      <a:lnTo>
                        <a:pt x="6371" y="9025"/>
                      </a:lnTo>
                      <a:lnTo>
                        <a:pt x="7240" y="8894"/>
                      </a:lnTo>
                      <a:close/>
                      <a:moveTo>
                        <a:pt x="12074" y="0"/>
                      </a:moveTo>
                      <a:lnTo>
                        <a:pt x="12074" y="6823"/>
                      </a:lnTo>
                      <a:lnTo>
                        <a:pt x="12193" y="8871"/>
                      </a:lnTo>
                      <a:lnTo>
                        <a:pt x="12074" y="8871"/>
                      </a:lnTo>
                      <a:lnTo>
                        <a:pt x="11884" y="8585"/>
                      </a:lnTo>
                      <a:lnTo>
                        <a:pt x="11443" y="8061"/>
                      </a:lnTo>
                      <a:lnTo>
                        <a:pt x="10931" y="7609"/>
                      </a:lnTo>
                      <a:lnTo>
                        <a:pt x="10371" y="7216"/>
                      </a:lnTo>
                      <a:lnTo>
                        <a:pt x="10074" y="7061"/>
                      </a:lnTo>
                      <a:lnTo>
                        <a:pt x="9717" y="6882"/>
                      </a:lnTo>
                      <a:lnTo>
                        <a:pt x="8978" y="6596"/>
                      </a:lnTo>
                      <a:lnTo>
                        <a:pt x="8204" y="6418"/>
                      </a:lnTo>
                      <a:lnTo>
                        <a:pt x="7430" y="6323"/>
                      </a:lnTo>
                      <a:lnTo>
                        <a:pt x="7038" y="6323"/>
                      </a:lnTo>
                      <a:lnTo>
                        <a:pt x="6680" y="6335"/>
                      </a:lnTo>
                      <a:lnTo>
                        <a:pt x="5978" y="6406"/>
                      </a:lnTo>
                      <a:lnTo>
                        <a:pt x="5299" y="6561"/>
                      </a:lnTo>
                      <a:lnTo>
                        <a:pt x="4632" y="6775"/>
                      </a:lnTo>
                      <a:lnTo>
                        <a:pt x="4001" y="7061"/>
                      </a:lnTo>
                      <a:lnTo>
                        <a:pt x="3406" y="7418"/>
                      </a:lnTo>
                      <a:lnTo>
                        <a:pt x="2846" y="7835"/>
                      </a:lnTo>
                      <a:lnTo>
                        <a:pt x="2322" y="8323"/>
                      </a:lnTo>
                      <a:lnTo>
                        <a:pt x="2096" y="8585"/>
                      </a:lnTo>
                      <a:lnTo>
                        <a:pt x="1834" y="8883"/>
                      </a:lnTo>
                      <a:lnTo>
                        <a:pt x="1370" y="9502"/>
                      </a:lnTo>
                      <a:lnTo>
                        <a:pt x="977" y="10145"/>
                      </a:lnTo>
                      <a:lnTo>
                        <a:pt x="644" y="10835"/>
                      </a:lnTo>
                      <a:lnTo>
                        <a:pt x="370" y="11550"/>
                      </a:lnTo>
                      <a:lnTo>
                        <a:pt x="179" y="12288"/>
                      </a:lnTo>
                      <a:lnTo>
                        <a:pt x="48" y="13038"/>
                      </a:lnTo>
                      <a:lnTo>
                        <a:pt x="1" y="13812"/>
                      </a:lnTo>
                      <a:lnTo>
                        <a:pt x="13" y="14205"/>
                      </a:lnTo>
                      <a:lnTo>
                        <a:pt x="1" y="14586"/>
                      </a:lnTo>
                      <a:lnTo>
                        <a:pt x="48" y="15360"/>
                      </a:lnTo>
                      <a:lnTo>
                        <a:pt x="179" y="16110"/>
                      </a:lnTo>
                      <a:lnTo>
                        <a:pt x="370" y="16848"/>
                      </a:lnTo>
                      <a:lnTo>
                        <a:pt x="644" y="17562"/>
                      </a:lnTo>
                      <a:lnTo>
                        <a:pt x="977" y="18253"/>
                      </a:lnTo>
                      <a:lnTo>
                        <a:pt x="1370" y="18896"/>
                      </a:lnTo>
                      <a:lnTo>
                        <a:pt x="1834" y="19515"/>
                      </a:lnTo>
                      <a:lnTo>
                        <a:pt x="2096" y="19813"/>
                      </a:lnTo>
                      <a:lnTo>
                        <a:pt x="2322" y="20075"/>
                      </a:lnTo>
                      <a:lnTo>
                        <a:pt x="2834" y="20563"/>
                      </a:lnTo>
                      <a:lnTo>
                        <a:pt x="3394" y="20980"/>
                      </a:lnTo>
                      <a:lnTo>
                        <a:pt x="4001" y="21337"/>
                      </a:lnTo>
                      <a:lnTo>
                        <a:pt x="4632" y="21623"/>
                      </a:lnTo>
                      <a:lnTo>
                        <a:pt x="5287" y="21837"/>
                      </a:lnTo>
                      <a:lnTo>
                        <a:pt x="5978" y="21992"/>
                      </a:lnTo>
                      <a:lnTo>
                        <a:pt x="6680" y="22063"/>
                      </a:lnTo>
                      <a:lnTo>
                        <a:pt x="7038" y="22075"/>
                      </a:lnTo>
                      <a:lnTo>
                        <a:pt x="7430" y="22075"/>
                      </a:lnTo>
                      <a:lnTo>
                        <a:pt x="8204" y="21980"/>
                      </a:lnTo>
                      <a:lnTo>
                        <a:pt x="8978" y="21801"/>
                      </a:lnTo>
                      <a:lnTo>
                        <a:pt x="9717" y="21515"/>
                      </a:lnTo>
                      <a:lnTo>
                        <a:pt x="10074" y="21349"/>
                      </a:lnTo>
                      <a:lnTo>
                        <a:pt x="10371" y="21182"/>
                      </a:lnTo>
                      <a:lnTo>
                        <a:pt x="10931" y="20789"/>
                      </a:lnTo>
                      <a:lnTo>
                        <a:pt x="11443" y="20337"/>
                      </a:lnTo>
                      <a:lnTo>
                        <a:pt x="11884" y="19813"/>
                      </a:lnTo>
                      <a:lnTo>
                        <a:pt x="12074" y="19527"/>
                      </a:lnTo>
                      <a:lnTo>
                        <a:pt x="12193" y="19527"/>
                      </a:lnTo>
                      <a:lnTo>
                        <a:pt x="12193" y="21587"/>
                      </a:lnTo>
                      <a:lnTo>
                        <a:pt x="14848" y="21587"/>
                      </a:lnTo>
                      <a:lnTo>
                        <a:pt x="148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 Blue">
  <p:cSld name="CUSTOM_1">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 Green">
  <p:cSld name="CUSTOM_1_1">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 Yellow">
  <p:cSld name="CUSTOM_1_1_1">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 Red">
  <p:cSld name="CUSTOM_1_1_1_1">
    <p:bg>
      <p:bgPr>
        <a:blipFill>
          <a:blip r:embed="rId2">
            <a:alphaModFix/>
          </a:blip>
          <a:stretch>
            <a:fillRect/>
          </a:stretch>
        </a:blipFill>
        <a:effectLst/>
      </p:bgPr>
    </p:bg>
    <p:spTree>
      <p:nvGrpSpPr>
        <p:cNvPr id="1" name="Shape 19"/>
        <p:cNvGrpSpPr/>
        <p:nvPr/>
      </p:nvGrpSpPr>
      <p:grpSpPr>
        <a:xfrm>
          <a:off x="0" y="0"/>
          <a:ext cx="0" cy="0"/>
          <a:chOff x="0" y="0"/>
          <a:chExt cx="0" cy="0"/>
        </a:xfrm>
      </p:grpSpPr>
      <p:sp>
        <p:nvSpPr>
          <p:cNvPr id="20" name="Google Shape;20;p6"/>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lvl1pPr lvl="0" rtl="0">
              <a:spcBef>
                <a:spcPts val="0"/>
              </a:spcBef>
              <a:spcAft>
                <a:spcPts val="0"/>
              </a:spcAft>
              <a:buSzPts val="4200"/>
              <a:buNone/>
              <a:defRPr sz="4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 Full Screen - Green 1 1">
  <p:cSld name="CUSTOM_5_1_1_1">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10"/>
          <p:cNvSpPr txBox="1">
            <a:spLocks noGrp="1"/>
          </p:cNvSpPr>
          <p:nvPr>
            <p:ph type="title"/>
          </p:nvPr>
        </p:nvSpPr>
        <p:spPr>
          <a:xfrm>
            <a:off x="2863450" y="2179550"/>
            <a:ext cx="5718300" cy="1673400"/>
          </a:xfrm>
          <a:prstGeom prst="rect">
            <a:avLst/>
          </a:prstGeom>
        </p:spPr>
        <p:txBody>
          <a:bodyPr spcFirstLastPara="1" wrap="square" lIns="0" tIns="0" rIns="0" bIns="0" anchor="t" anchorCtr="0">
            <a:normAutofit/>
          </a:bodyPr>
          <a:lstStyle>
            <a:lvl1pPr lvl="0" rtl="0">
              <a:spcBef>
                <a:spcPts val="0"/>
              </a:spcBef>
              <a:spcAft>
                <a:spcPts val="0"/>
              </a:spcAft>
              <a:buClr>
                <a:schemeClr val="lt1"/>
              </a:buClr>
              <a:buSzPts val="3650"/>
              <a:buNone/>
              <a:defRPr sz="3650">
                <a:solidFill>
                  <a:schemeClr val="lt1"/>
                </a:solidFill>
              </a:defRPr>
            </a:lvl1pPr>
            <a:lvl2pPr lvl="1" rtl="0">
              <a:spcBef>
                <a:spcPts val="0"/>
              </a:spcBef>
              <a:spcAft>
                <a:spcPts val="0"/>
              </a:spcAft>
              <a:buClr>
                <a:schemeClr val="lt1"/>
              </a:buClr>
              <a:buSzPts val="3650"/>
              <a:buNone/>
              <a:defRPr sz="3650">
                <a:solidFill>
                  <a:schemeClr val="lt1"/>
                </a:solidFill>
              </a:defRPr>
            </a:lvl2pPr>
            <a:lvl3pPr lvl="2" rtl="0">
              <a:spcBef>
                <a:spcPts val="0"/>
              </a:spcBef>
              <a:spcAft>
                <a:spcPts val="0"/>
              </a:spcAft>
              <a:buClr>
                <a:schemeClr val="lt1"/>
              </a:buClr>
              <a:buSzPts val="3650"/>
              <a:buNone/>
              <a:defRPr sz="3650">
                <a:solidFill>
                  <a:schemeClr val="lt1"/>
                </a:solidFill>
              </a:defRPr>
            </a:lvl3pPr>
            <a:lvl4pPr lvl="3" rtl="0">
              <a:spcBef>
                <a:spcPts val="0"/>
              </a:spcBef>
              <a:spcAft>
                <a:spcPts val="0"/>
              </a:spcAft>
              <a:buClr>
                <a:schemeClr val="lt1"/>
              </a:buClr>
              <a:buSzPts val="3650"/>
              <a:buNone/>
              <a:defRPr sz="3650">
                <a:solidFill>
                  <a:schemeClr val="lt1"/>
                </a:solidFill>
              </a:defRPr>
            </a:lvl4pPr>
            <a:lvl5pPr lvl="4" rtl="0">
              <a:spcBef>
                <a:spcPts val="0"/>
              </a:spcBef>
              <a:spcAft>
                <a:spcPts val="0"/>
              </a:spcAft>
              <a:buClr>
                <a:schemeClr val="lt1"/>
              </a:buClr>
              <a:buSzPts val="3650"/>
              <a:buNone/>
              <a:defRPr sz="3650">
                <a:solidFill>
                  <a:schemeClr val="lt1"/>
                </a:solidFill>
              </a:defRPr>
            </a:lvl5pPr>
            <a:lvl6pPr lvl="5" rtl="0">
              <a:spcBef>
                <a:spcPts val="0"/>
              </a:spcBef>
              <a:spcAft>
                <a:spcPts val="0"/>
              </a:spcAft>
              <a:buClr>
                <a:schemeClr val="lt1"/>
              </a:buClr>
              <a:buSzPts val="3650"/>
              <a:buNone/>
              <a:defRPr sz="3650">
                <a:solidFill>
                  <a:schemeClr val="lt1"/>
                </a:solidFill>
              </a:defRPr>
            </a:lvl6pPr>
            <a:lvl7pPr lvl="6" rtl="0">
              <a:spcBef>
                <a:spcPts val="0"/>
              </a:spcBef>
              <a:spcAft>
                <a:spcPts val="0"/>
              </a:spcAft>
              <a:buClr>
                <a:schemeClr val="lt1"/>
              </a:buClr>
              <a:buSzPts val="3650"/>
              <a:buNone/>
              <a:defRPr sz="3650">
                <a:solidFill>
                  <a:schemeClr val="lt1"/>
                </a:solidFill>
              </a:defRPr>
            </a:lvl7pPr>
            <a:lvl8pPr lvl="7" rtl="0">
              <a:spcBef>
                <a:spcPts val="0"/>
              </a:spcBef>
              <a:spcAft>
                <a:spcPts val="0"/>
              </a:spcAft>
              <a:buClr>
                <a:schemeClr val="lt1"/>
              </a:buClr>
              <a:buSzPts val="3650"/>
              <a:buNone/>
              <a:defRPr sz="3650">
                <a:solidFill>
                  <a:schemeClr val="lt1"/>
                </a:solidFill>
              </a:defRPr>
            </a:lvl8pPr>
            <a:lvl9pPr lvl="8" rtl="0">
              <a:spcBef>
                <a:spcPts val="0"/>
              </a:spcBef>
              <a:spcAft>
                <a:spcPts val="0"/>
              </a:spcAft>
              <a:buClr>
                <a:schemeClr val="lt1"/>
              </a:buClr>
              <a:buSzPts val="3650"/>
              <a:buNone/>
              <a:defRPr sz="365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 Image - Split Screen">
  <p:cSld name="CUSTOM_12">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11"/>
          <p:cNvSpPr txBox="1">
            <a:spLocks noGrp="1"/>
          </p:cNvSpPr>
          <p:nvPr>
            <p:ph type="title"/>
          </p:nvPr>
        </p:nvSpPr>
        <p:spPr>
          <a:xfrm>
            <a:off x="794975" y="1333800"/>
            <a:ext cx="3541800" cy="24759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 Image - Full Screen">
  <p:cSld name="CUSTOM_13">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2"/>
          <p:cNvSpPr txBox="1">
            <a:spLocks noGrp="1"/>
          </p:cNvSpPr>
          <p:nvPr>
            <p:ph type="title"/>
          </p:nvPr>
        </p:nvSpPr>
        <p:spPr>
          <a:xfrm>
            <a:off x="4740450" y="1030300"/>
            <a:ext cx="3669600" cy="24927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alf Page List">
  <p:cSld name="SECTION_TITLE_AND_DESCRIPTION">
    <p:spTree>
      <p:nvGrpSpPr>
        <p:cNvPr id="1" name="Shape 42"/>
        <p:cNvGrpSpPr/>
        <p:nvPr/>
      </p:nvGrpSpPr>
      <p:grpSpPr>
        <a:xfrm>
          <a:off x="0" y="0"/>
          <a:ext cx="0" cy="0"/>
          <a:chOff x="0" y="0"/>
          <a:chExt cx="0" cy="0"/>
        </a:xfrm>
      </p:grpSpPr>
      <p:sp>
        <p:nvSpPr>
          <p:cNvPr id="43" name="Google Shape;43;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4" name="Google Shape;44;p15"/>
          <p:cNvSpPr txBox="1">
            <a:spLocks noGrp="1"/>
          </p:cNvSpPr>
          <p:nvPr>
            <p:ph type="title"/>
          </p:nvPr>
        </p:nvSpPr>
        <p:spPr>
          <a:xfrm>
            <a:off x="311700" y="555600"/>
            <a:ext cx="37062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5" name="Google Shape;45;p15"/>
          <p:cNvSpPr txBox="1">
            <a:spLocks noGrp="1"/>
          </p:cNvSpPr>
          <p:nvPr>
            <p:ph type="body" idx="1"/>
          </p:nvPr>
        </p:nvSpPr>
        <p:spPr>
          <a:xfrm>
            <a:off x="311700" y="1389600"/>
            <a:ext cx="3761700" cy="3179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1pPr>
            <a:lvl2pPr marL="914400" lvl="1" indent="-330200" rtl="0">
              <a:spcBef>
                <a:spcPts val="0"/>
              </a:spcBef>
              <a:spcAft>
                <a:spcPts val="0"/>
              </a:spcAft>
              <a:buClr>
                <a:srgbClr val="5F6368"/>
              </a:buClr>
              <a:buSzPts val="1600"/>
              <a:buChar char="○"/>
              <a:defRPr sz="1600">
                <a:solidFill>
                  <a:srgbClr val="5F6368"/>
                </a:solidFill>
              </a:defRPr>
            </a:lvl2pPr>
            <a:lvl3pPr marL="1371600" lvl="2" indent="-330200" rtl="0">
              <a:spcBef>
                <a:spcPts val="0"/>
              </a:spcBef>
              <a:spcAft>
                <a:spcPts val="0"/>
              </a:spcAft>
              <a:buClr>
                <a:srgbClr val="5F6368"/>
              </a:buClr>
              <a:buSzPts val="1600"/>
              <a:buChar char="■"/>
              <a:defRPr sz="1600">
                <a:solidFill>
                  <a:srgbClr val="5F6368"/>
                </a:solidFill>
              </a:defRPr>
            </a:lvl3pPr>
            <a:lvl4pPr marL="1828800" lvl="3" indent="-330200" rtl="0">
              <a:spcBef>
                <a:spcPts val="0"/>
              </a:spcBef>
              <a:spcAft>
                <a:spcPts val="0"/>
              </a:spcAft>
              <a:buClr>
                <a:srgbClr val="5F6368"/>
              </a:buClr>
              <a:buSzPts val="1600"/>
              <a:buChar char="●"/>
              <a:defRPr sz="1600">
                <a:solidFill>
                  <a:srgbClr val="5F6368"/>
                </a:solidFill>
              </a:defRPr>
            </a:lvl4pPr>
            <a:lvl5pPr marL="2286000" lvl="4" indent="-330200" rtl="0">
              <a:spcBef>
                <a:spcPts val="0"/>
              </a:spcBef>
              <a:spcAft>
                <a:spcPts val="0"/>
              </a:spcAft>
              <a:buClr>
                <a:srgbClr val="5F6368"/>
              </a:buClr>
              <a:buSzPts val="1600"/>
              <a:buChar char="○"/>
              <a:defRPr sz="1600">
                <a:solidFill>
                  <a:srgbClr val="5F6368"/>
                </a:solidFill>
              </a:defRPr>
            </a:lvl5pPr>
            <a:lvl6pPr marL="2743200" lvl="5" indent="-330200" rtl="0">
              <a:spcBef>
                <a:spcPts val="0"/>
              </a:spcBef>
              <a:spcAft>
                <a:spcPts val="0"/>
              </a:spcAft>
              <a:buClr>
                <a:srgbClr val="5F6368"/>
              </a:buClr>
              <a:buSzPts val="1600"/>
              <a:buChar char="■"/>
              <a:defRPr sz="1600">
                <a:solidFill>
                  <a:srgbClr val="5F6368"/>
                </a:solidFill>
              </a:defRPr>
            </a:lvl6pPr>
            <a:lvl7pPr marL="3200400" lvl="6" indent="-330200" rtl="0">
              <a:spcBef>
                <a:spcPts val="0"/>
              </a:spcBef>
              <a:spcAft>
                <a:spcPts val="0"/>
              </a:spcAft>
              <a:buClr>
                <a:srgbClr val="5F6368"/>
              </a:buClr>
              <a:buSzPts val="1600"/>
              <a:buChar char="●"/>
              <a:defRPr sz="1600">
                <a:solidFill>
                  <a:srgbClr val="5F6368"/>
                </a:solidFill>
              </a:defRPr>
            </a:lvl7pPr>
            <a:lvl8pPr marL="3657600" lvl="7" indent="-330200" rtl="0">
              <a:spcBef>
                <a:spcPts val="0"/>
              </a:spcBef>
              <a:spcAft>
                <a:spcPts val="0"/>
              </a:spcAft>
              <a:buClr>
                <a:srgbClr val="5F6368"/>
              </a:buClr>
              <a:buSzPts val="1600"/>
              <a:buChar char="○"/>
              <a:defRPr sz="1600">
                <a:solidFill>
                  <a:srgbClr val="5F6368"/>
                </a:solidFill>
              </a:defRPr>
            </a:lvl8pPr>
            <a:lvl9pPr marL="4114800" lvl="8" indent="-330200" rtl="0">
              <a:spcBef>
                <a:spcPts val="0"/>
              </a:spcBef>
              <a:spcAft>
                <a:spcPts val="0"/>
              </a:spcAft>
              <a:buClr>
                <a:srgbClr val="5F6368"/>
              </a:buClr>
              <a:buSzPts val="1600"/>
              <a:buFont typeface="Roboto Mono Light"/>
              <a:buChar char="■"/>
              <a:defRPr sz="1600">
                <a:solidFill>
                  <a:srgbClr val="5F6368"/>
                </a:solidFill>
                <a:latin typeface="Roboto Mono Light"/>
                <a:ea typeface="Roboto Mono Light"/>
                <a:cs typeface="Roboto Mono Light"/>
                <a:sym typeface="Roboto Mono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a:buNone/>
              <a:defRPr sz="2800" b="1">
                <a:solidFill>
                  <a:schemeClr val="dk1"/>
                </a:solidFill>
                <a:latin typeface="Google Sans"/>
                <a:ea typeface="Google Sans"/>
                <a:cs typeface="Google Sans"/>
                <a:sym typeface="Google Sans"/>
              </a:defRPr>
            </a:lvl1pPr>
            <a:lvl2pPr lvl="1">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2pPr>
            <a:lvl3pPr lvl="2">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3pPr>
            <a:lvl4pPr lvl="3">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4pPr>
            <a:lvl5pPr lvl="4">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5pPr>
            <a:lvl6pPr lvl="5">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6pPr>
            <a:lvl7pPr lvl="6">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7pPr>
            <a:lvl8pPr lvl="7">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8pPr>
            <a:lvl9pPr lvl="8">
              <a:spcBef>
                <a:spcPts val="0"/>
              </a:spcBef>
              <a:spcAft>
                <a:spcPts val="0"/>
              </a:spcAft>
              <a:buClr>
                <a:schemeClr val="dk1"/>
              </a:buClr>
              <a:buSzPts val="2800"/>
              <a:buFont typeface="Google Sans"/>
              <a:buNone/>
              <a:defRPr sz="2800">
                <a:solidFill>
                  <a:schemeClr val="dk1"/>
                </a:solidFill>
                <a:latin typeface="Google Sans"/>
                <a:ea typeface="Google Sans"/>
                <a:cs typeface="Google Sans"/>
                <a:sym typeface="Google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Mono Light"/>
              <a:buChar char="●"/>
              <a:defRPr sz="1800">
                <a:solidFill>
                  <a:schemeClr val="dk2"/>
                </a:solidFill>
                <a:latin typeface="Roboto Mono Light"/>
                <a:ea typeface="Roboto Mono Light"/>
                <a:cs typeface="Roboto Mono Light"/>
                <a:sym typeface="Roboto Mono Light"/>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6" r:id="rId6"/>
    <p:sldLayoutId id="2147483657" r:id="rId7"/>
    <p:sldLayoutId id="2147483658" r:id="rId8"/>
    <p:sldLayoutId id="2147483661" r:id="rId9"/>
    <p:sldLayoutId id="2147483668" r:id="rId10"/>
    <p:sldLayoutId id="2147483672" r:id="rId11"/>
    <p:sldLayoutId id="2147483673" r:id="rId12"/>
    <p:sldLayoutId id="2147483677"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hyperlink" Target="https://github.com/aliosama8399/Generative-Models/tree/main" TargetMode="Externa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32"/>
          <p:cNvPicPr preferRelativeResize="0"/>
          <p:nvPr/>
        </p:nvPicPr>
        <p:blipFill rotWithShape="1">
          <a:blip r:embed="rId3">
            <a:alphaModFix/>
          </a:blip>
          <a:srcRect l="5492" r="5492"/>
          <a:stretch/>
        </p:blipFill>
        <p:spPr>
          <a:xfrm>
            <a:off x="5710243" y="0"/>
            <a:ext cx="3433757" cy="5143501"/>
          </a:xfrm>
          <a:prstGeom prst="rect">
            <a:avLst/>
          </a:prstGeom>
          <a:noFill/>
          <a:ln>
            <a:noFill/>
          </a:ln>
        </p:spPr>
      </p:pic>
      <p:pic>
        <p:nvPicPr>
          <p:cNvPr id="116" name="Google Shape;116;p32"/>
          <p:cNvPicPr preferRelativeResize="0"/>
          <p:nvPr/>
        </p:nvPicPr>
        <p:blipFill rotWithShape="1">
          <a:blip r:embed="rId4">
            <a:alphaModFix/>
          </a:blip>
          <a:srcRect/>
          <a:stretch/>
        </p:blipFill>
        <p:spPr>
          <a:xfrm>
            <a:off x="-12" y="0"/>
            <a:ext cx="9144003" cy="5143487"/>
          </a:xfrm>
          <a:prstGeom prst="rect">
            <a:avLst/>
          </a:prstGeom>
          <a:noFill/>
          <a:ln>
            <a:noFill/>
          </a:ln>
        </p:spPr>
      </p:pic>
      <p:sp>
        <p:nvSpPr>
          <p:cNvPr id="117" name="Google Shape;117;p32"/>
          <p:cNvSpPr txBox="1">
            <a:spLocks noGrp="1"/>
          </p:cNvSpPr>
          <p:nvPr>
            <p:ph type="title"/>
          </p:nvPr>
        </p:nvSpPr>
        <p:spPr>
          <a:xfrm>
            <a:off x="586475" y="1770375"/>
            <a:ext cx="4847100" cy="2609700"/>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
              <a:t>Generative Models the new Era of AI</a:t>
            </a:r>
            <a:endParaRPr/>
          </a:p>
          <a:p>
            <a:pPr marL="0" lvl="0" indent="0" algn="l" rtl="0">
              <a:spcBef>
                <a:spcPts val="0"/>
              </a:spcBef>
              <a:spcAft>
                <a:spcPts val="0"/>
              </a:spcAft>
              <a:buClr>
                <a:schemeClr val="dk1"/>
              </a:buClr>
              <a:buSzPct val="55000"/>
              <a:buFont typeface="Arial"/>
              <a:buNone/>
            </a:pPr>
            <a:r>
              <a:rPr lang="en" sz="2000"/>
              <a:t>Email: aliosama8399@gmail.com</a:t>
            </a:r>
            <a:endParaRPr sz="2000"/>
          </a:p>
          <a:p>
            <a:pPr marL="0" lvl="0" indent="0" algn="l" rtl="0">
              <a:spcBef>
                <a:spcPts val="0"/>
              </a:spcBef>
              <a:spcAft>
                <a:spcPts val="0"/>
              </a:spcAft>
              <a:buClr>
                <a:schemeClr val="dk1"/>
              </a:buClr>
              <a:buSzPct val="55000"/>
              <a:buFont typeface="Arial"/>
              <a:buNone/>
            </a:pPr>
            <a:r>
              <a:rPr lang="en" sz="2000"/>
              <a:t>LinkedIn: ali osama ali</a:t>
            </a:r>
            <a:endParaRPr sz="2000"/>
          </a:p>
          <a:p>
            <a:pPr marL="0" lvl="0" indent="0" algn="l" rtl="0">
              <a:spcBef>
                <a:spcPts val="0"/>
              </a:spcBef>
              <a:spcAft>
                <a:spcPts val="0"/>
              </a:spcAft>
              <a:buClr>
                <a:schemeClr val="dk1"/>
              </a:buClr>
              <a:buSzPct val="27500"/>
              <a:buFont typeface="Arial"/>
              <a:buNone/>
            </a:pPr>
            <a:endParaRPr/>
          </a:p>
          <a:p>
            <a:pPr marL="0" lvl="0" indent="0" algn="l" rtl="0">
              <a:spcBef>
                <a:spcPts val="0"/>
              </a:spcBef>
              <a:spcAft>
                <a:spcPts val="0"/>
              </a:spcAft>
              <a:buNone/>
            </a:pPr>
            <a:endParaRPr/>
          </a:p>
        </p:txBody>
      </p:sp>
      <p:sp>
        <p:nvSpPr>
          <p:cNvPr id="118" name="Google Shape;118;p32"/>
          <p:cNvSpPr txBox="1"/>
          <p:nvPr/>
        </p:nvSpPr>
        <p:spPr>
          <a:xfrm>
            <a:off x="401600" y="306225"/>
            <a:ext cx="30246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rgbClr val="B1B8C0"/>
                </a:solidFill>
                <a:latin typeface="Google Sans"/>
                <a:ea typeface="Google Sans"/>
                <a:cs typeface="Google Sans"/>
                <a:sym typeface="Google Sans"/>
              </a:rPr>
              <a:t>Assiut</a:t>
            </a:r>
            <a:endParaRPr sz="3000">
              <a:solidFill>
                <a:srgbClr val="B1B8C0"/>
              </a:solidFill>
              <a:latin typeface="Google Sans"/>
              <a:ea typeface="Google Sans"/>
              <a:cs typeface="Google Sans"/>
              <a:sym typeface="Google Sans"/>
            </a:endParaRPr>
          </a:p>
        </p:txBody>
      </p:sp>
      <p:pic>
        <p:nvPicPr>
          <p:cNvPr id="119" name="Google Shape;119;p32"/>
          <p:cNvPicPr preferRelativeResize="0"/>
          <p:nvPr/>
        </p:nvPicPr>
        <p:blipFill>
          <a:blip r:embed="rId5">
            <a:alphaModFix/>
          </a:blip>
          <a:stretch>
            <a:fillRect/>
          </a:stretch>
        </p:blipFill>
        <p:spPr>
          <a:xfrm>
            <a:off x="586463" y="4121038"/>
            <a:ext cx="4200525" cy="733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9"/>
        <p:cNvGrpSpPr/>
        <p:nvPr/>
      </p:nvGrpSpPr>
      <p:grpSpPr>
        <a:xfrm>
          <a:off x="0" y="0"/>
          <a:ext cx="0" cy="0"/>
          <a:chOff x="0" y="0"/>
          <a:chExt cx="0" cy="0"/>
        </a:xfrm>
      </p:grpSpPr>
      <p:sp>
        <p:nvSpPr>
          <p:cNvPr id="170" name="Google Shape;170;p41"/>
          <p:cNvSpPr txBox="1"/>
          <p:nvPr/>
        </p:nvSpPr>
        <p:spPr>
          <a:xfrm>
            <a:off x="356625" y="1066000"/>
            <a:ext cx="8463300" cy="24114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None/>
            </a:pPr>
            <a:r>
              <a:rPr lang="en">
                <a:solidFill>
                  <a:schemeClr val="dk1"/>
                </a:solidFill>
                <a:latin typeface="Google Sans Mono"/>
                <a:ea typeface="Google Sans Mono"/>
                <a:cs typeface="Google Sans Mono"/>
                <a:sym typeface="Google Sans Mono"/>
              </a:rPr>
              <a:t>Generative models are a class of machine learning models designed to understand and mimic the underlying patterns and structures within a given dataset. Unlike discriminative models that focus on learning the boundary between different classes in the data, generative models aim to capture the entire data distribution. In other words, their primary goal is to generate new data points that resemble the examples from the training set.</a:t>
            </a:r>
            <a:endParaRPr>
              <a:solidFill>
                <a:schemeClr val="lt1"/>
              </a:solidFill>
              <a:highlight>
                <a:schemeClr val="accent1"/>
              </a:highlight>
              <a:latin typeface="Google Sans Mono"/>
              <a:ea typeface="Google Sans Mono"/>
              <a:cs typeface="Google Sans Mono"/>
              <a:sym typeface="Google Sans Mono"/>
            </a:endParaRPr>
          </a:p>
        </p:txBody>
      </p:sp>
      <p:sp>
        <p:nvSpPr>
          <p:cNvPr id="171" name="Google Shape;171;p41"/>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History</a:t>
            </a:r>
            <a:endParaRPr sz="120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5"/>
        <p:cNvGrpSpPr/>
        <p:nvPr/>
      </p:nvGrpSpPr>
      <p:grpSpPr>
        <a:xfrm>
          <a:off x="0" y="0"/>
          <a:ext cx="0" cy="0"/>
          <a:chOff x="0" y="0"/>
          <a:chExt cx="0" cy="0"/>
        </a:xfrm>
      </p:grpSpPr>
      <p:sp>
        <p:nvSpPr>
          <p:cNvPr id="176" name="Google Shape;176;p42"/>
          <p:cNvSpPr txBox="1"/>
          <p:nvPr/>
        </p:nvSpPr>
        <p:spPr>
          <a:xfrm>
            <a:off x="356625" y="1066000"/>
            <a:ext cx="8463300" cy="24114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
                <a:solidFill>
                  <a:schemeClr val="dk1"/>
                </a:solidFill>
                <a:latin typeface="Google Sans Mono"/>
                <a:ea typeface="Google Sans Mono"/>
                <a:cs typeface="Google Sans Mono"/>
                <a:sym typeface="Google Sans Mono"/>
              </a:rPr>
              <a:t>The roots of GenAI trace back to the concept of machine learning. When scientists and researchers introduced machine learning in the late 1950s, they explored the concept of using algorithms to create new data.</a:t>
            </a:r>
            <a:endParaRPr>
              <a:solidFill>
                <a:schemeClr val="dk1"/>
              </a:solidFill>
              <a:latin typeface="Google Sans Mono"/>
              <a:ea typeface="Google Sans Mono"/>
              <a:cs typeface="Google Sans Mono"/>
              <a:sym typeface="Google Sans Mono"/>
            </a:endParaRPr>
          </a:p>
          <a:p>
            <a:pPr marL="0" lvl="0" indent="0" algn="l" rtl="0">
              <a:spcBef>
                <a:spcPts val="0"/>
              </a:spcBef>
              <a:spcAft>
                <a:spcPts val="0"/>
              </a:spcAft>
              <a:buClr>
                <a:schemeClr val="dk1"/>
              </a:buClr>
              <a:buSzPts val="1100"/>
              <a:buFont typeface="Arial"/>
              <a:buNone/>
            </a:pPr>
            <a:endParaRPr>
              <a:solidFill>
                <a:schemeClr val="dk1"/>
              </a:solidFill>
              <a:latin typeface="Google Sans Mono"/>
              <a:ea typeface="Google Sans Mono"/>
              <a:cs typeface="Google Sans Mono"/>
              <a:sym typeface="Google Sans Mono"/>
            </a:endParaRPr>
          </a:p>
          <a:p>
            <a:pPr marL="0" lvl="0" indent="0" algn="l" rtl="0">
              <a:spcBef>
                <a:spcPts val="0"/>
              </a:spcBef>
              <a:spcAft>
                <a:spcPts val="0"/>
              </a:spcAft>
              <a:buClr>
                <a:schemeClr val="dk1"/>
              </a:buClr>
              <a:buSzPts val="1100"/>
              <a:buFont typeface="Arial"/>
              <a:buNone/>
            </a:pPr>
            <a:r>
              <a:rPr lang="en">
                <a:solidFill>
                  <a:schemeClr val="dk1"/>
                </a:solidFill>
                <a:latin typeface="Google Sans Mono"/>
                <a:ea typeface="Google Sans Mono"/>
                <a:cs typeface="Google Sans Mono"/>
                <a:sym typeface="Google Sans Mono"/>
              </a:rPr>
              <a:t>One of the first examples of GenAI was the </a:t>
            </a:r>
            <a:r>
              <a:rPr lang="en" b="1">
                <a:solidFill>
                  <a:schemeClr val="dk1"/>
                </a:solidFill>
                <a:latin typeface="Google Sans Mono"/>
                <a:ea typeface="Google Sans Mono"/>
                <a:cs typeface="Google Sans Mono"/>
                <a:sym typeface="Google Sans Mono"/>
              </a:rPr>
              <a:t>Markov Chain</a:t>
            </a:r>
            <a:r>
              <a:rPr lang="en">
                <a:solidFill>
                  <a:schemeClr val="dk1"/>
                </a:solidFill>
                <a:latin typeface="Google Sans Mono"/>
                <a:ea typeface="Google Sans Mono"/>
                <a:cs typeface="Google Sans Mono"/>
                <a:sym typeface="Google Sans Mono"/>
              </a:rPr>
              <a:t>, a statistical model that could be used to generate new sequences of data based on input.</a:t>
            </a:r>
            <a:endParaRPr>
              <a:solidFill>
                <a:schemeClr val="dk1"/>
              </a:solidFill>
              <a:latin typeface="Google Sans Mono"/>
              <a:ea typeface="Google Sans Mono"/>
              <a:cs typeface="Google Sans Mono"/>
              <a:sym typeface="Google Sans Mono"/>
            </a:endParaRPr>
          </a:p>
          <a:p>
            <a:pPr marL="0" lvl="0" indent="0" algn="l" rtl="0">
              <a:spcBef>
                <a:spcPts val="0"/>
              </a:spcBef>
              <a:spcAft>
                <a:spcPts val="0"/>
              </a:spcAft>
              <a:buClr>
                <a:schemeClr val="dk1"/>
              </a:buClr>
              <a:buSzPts val="1100"/>
              <a:buFont typeface="Arial"/>
              <a:buNone/>
            </a:pPr>
            <a:endParaRPr>
              <a:solidFill>
                <a:schemeClr val="dk1"/>
              </a:solidFill>
              <a:latin typeface="Google Sans Mono"/>
              <a:ea typeface="Google Sans Mono"/>
              <a:cs typeface="Google Sans Mono"/>
              <a:sym typeface="Google Sans Mono"/>
            </a:endParaRPr>
          </a:p>
          <a:p>
            <a:pPr marL="0" lvl="0" indent="0" algn="l" rtl="0">
              <a:spcBef>
                <a:spcPts val="0"/>
              </a:spcBef>
              <a:spcAft>
                <a:spcPts val="0"/>
              </a:spcAft>
              <a:buClr>
                <a:schemeClr val="dk1"/>
              </a:buClr>
              <a:buSzPts val="1100"/>
              <a:buFont typeface="Arial"/>
              <a:buNone/>
            </a:pPr>
            <a:r>
              <a:rPr lang="en">
                <a:solidFill>
                  <a:schemeClr val="dk1"/>
                </a:solidFill>
                <a:latin typeface="Google Sans Mono"/>
                <a:ea typeface="Google Sans Mono"/>
                <a:cs typeface="Google Sans Mono"/>
                <a:sym typeface="Google Sans Mono"/>
              </a:rPr>
              <a:t>But despite some advances, the computational power and data resources needed for systems like this to flourish weren't yet available.</a:t>
            </a:r>
            <a:endParaRPr>
              <a:solidFill>
                <a:schemeClr val="dk1"/>
              </a:solidFill>
              <a:latin typeface="Google Sans Mono"/>
              <a:ea typeface="Google Sans Mono"/>
              <a:cs typeface="Google Sans Mono"/>
              <a:sym typeface="Google Sans Mono"/>
            </a:endParaRPr>
          </a:p>
          <a:p>
            <a:pPr marL="0" lvl="0" indent="0" algn="l" rtl="0">
              <a:spcBef>
                <a:spcPts val="0"/>
              </a:spcBef>
              <a:spcAft>
                <a:spcPts val="0"/>
              </a:spcAft>
              <a:buClr>
                <a:schemeClr val="dk1"/>
              </a:buClr>
              <a:buSzPts val="1100"/>
              <a:buFont typeface="Arial"/>
              <a:buNone/>
            </a:pPr>
            <a:endParaRPr>
              <a:solidFill>
                <a:schemeClr val="dk1"/>
              </a:solidFill>
              <a:latin typeface="Google Sans Mono"/>
              <a:ea typeface="Google Sans Mono"/>
              <a:cs typeface="Google Sans Mono"/>
              <a:sym typeface="Google Sans Mono"/>
            </a:endParaRPr>
          </a:p>
          <a:p>
            <a:pPr marL="0" lvl="0" indent="0" algn="l" rtl="0">
              <a:spcBef>
                <a:spcPts val="0"/>
              </a:spcBef>
              <a:spcAft>
                <a:spcPts val="0"/>
              </a:spcAft>
              <a:buClr>
                <a:schemeClr val="dk1"/>
              </a:buClr>
              <a:buSzPts val="1100"/>
              <a:buFont typeface="Arial"/>
              <a:buNone/>
            </a:pPr>
            <a:r>
              <a:rPr lang="en">
                <a:solidFill>
                  <a:schemeClr val="dk1"/>
                </a:solidFill>
                <a:latin typeface="Google Sans Mono"/>
                <a:ea typeface="Google Sans Mono"/>
                <a:cs typeface="Google Sans Mono"/>
                <a:sym typeface="Google Sans Mono"/>
              </a:rPr>
              <a:t>Machine learning only began to shine in the 1990s and 2000s, when advanced hardware and digital data became more widely available.</a:t>
            </a:r>
            <a:endParaRPr>
              <a:solidFill>
                <a:schemeClr val="dk1"/>
              </a:solidFill>
              <a:latin typeface="Google Sans Mono"/>
              <a:ea typeface="Google Sans Mono"/>
              <a:cs typeface="Google Sans Mono"/>
              <a:sym typeface="Google Sans Mono"/>
            </a:endParaRPr>
          </a:p>
          <a:p>
            <a:pPr marL="0" lvl="0" indent="0" algn="l" rtl="0">
              <a:lnSpc>
                <a:spcPct val="100000"/>
              </a:lnSpc>
              <a:spcBef>
                <a:spcPts val="0"/>
              </a:spcBef>
              <a:spcAft>
                <a:spcPts val="0"/>
              </a:spcAft>
              <a:buNone/>
            </a:pPr>
            <a:endParaRPr>
              <a:solidFill>
                <a:schemeClr val="dk1"/>
              </a:solidFill>
              <a:latin typeface="Google Sans Mono"/>
              <a:ea typeface="Google Sans Mono"/>
              <a:cs typeface="Google Sans Mono"/>
              <a:sym typeface="Google Sans Mono"/>
            </a:endParaRPr>
          </a:p>
        </p:txBody>
      </p:sp>
      <p:sp>
        <p:nvSpPr>
          <p:cNvPr id="177" name="Google Shape;177;p42"/>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History</a:t>
            </a:r>
            <a:endParaRPr sz="120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43"/>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p>
            <a:pPr marL="0" lvl="0" indent="0" algn="l" rtl="0">
              <a:lnSpc>
                <a:spcPct val="115000"/>
              </a:lnSpc>
              <a:spcBef>
                <a:spcPts val="0"/>
              </a:spcBef>
              <a:spcAft>
                <a:spcPts val="1000"/>
              </a:spcAft>
              <a:buClr>
                <a:schemeClr val="dk1"/>
              </a:buClr>
              <a:buSzPts val="1100"/>
              <a:buFont typeface="Arial"/>
              <a:buNone/>
            </a:pPr>
            <a:r>
              <a:rPr lang="en">
                <a:latin typeface="Roboto Mono"/>
                <a:ea typeface="Roboto Mono"/>
                <a:cs typeface="Roboto Mono"/>
                <a:sym typeface="Roboto Mono"/>
              </a:rPr>
              <a:t>Types Of Generative Models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6"/>
        <p:cNvGrpSpPr/>
        <p:nvPr/>
      </p:nvGrpSpPr>
      <p:grpSpPr>
        <a:xfrm>
          <a:off x="0" y="0"/>
          <a:ext cx="0" cy="0"/>
          <a:chOff x="0" y="0"/>
          <a:chExt cx="0" cy="0"/>
        </a:xfrm>
      </p:grpSpPr>
      <p:sp>
        <p:nvSpPr>
          <p:cNvPr id="187" name="Google Shape;187;p44"/>
          <p:cNvSpPr txBox="1"/>
          <p:nvPr/>
        </p:nvSpPr>
        <p:spPr>
          <a:xfrm>
            <a:off x="356625" y="1465050"/>
            <a:ext cx="8513100" cy="2872800"/>
          </a:xfrm>
          <a:prstGeom prst="rect">
            <a:avLst/>
          </a:prstGeom>
          <a:noFill/>
          <a:ln>
            <a:noFill/>
          </a:ln>
        </p:spPr>
        <p:txBody>
          <a:bodyPr spcFirstLastPara="1" wrap="square" lIns="0" tIns="0" rIns="0" bIns="0" anchor="ctr" anchorCtr="0">
            <a:noAutofit/>
          </a:bodyPr>
          <a:lstStyle/>
          <a:p>
            <a:pPr marL="457200" lvl="0" indent="-304800" algn="l" rtl="0">
              <a:spcBef>
                <a:spcPts val="0"/>
              </a:spcBef>
              <a:spcAft>
                <a:spcPts val="0"/>
              </a:spcAft>
              <a:buClr>
                <a:srgbClr val="424242"/>
              </a:buClr>
              <a:buSzPts val="1200"/>
              <a:buChar char="●"/>
            </a:pPr>
            <a:r>
              <a:rPr lang="en" sz="1200" b="1">
                <a:solidFill>
                  <a:srgbClr val="424242"/>
                </a:solidFill>
                <a:highlight>
                  <a:srgbClr val="FFFFFF"/>
                </a:highlight>
              </a:rPr>
              <a:t>Style Transfer</a:t>
            </a:r>
            <a:endParaRPr sz="1200" b="1">
              <a:solidFill>
                <a:srgbClr val="424242"/>
              </a:solidFill>
              <a:highlight>
                <a:srgbClr val="FFFFFF"/>
              </a:highlight>
            </a:endParaRPr>
          </a:p>
          <a:p>
            <a:pPr marL="457200" lvl="0" indent="-304800" algn="l" rtl="0">
              <a:spcBef>
                <a:spcPts val="0"/>
              </a:spcBef>
              <a:spcAft>
                <a:spcPts val="0"/>
              </a:spcAft>
              <a:buClr>
                <a:srgbClr val="424242"/>
              </a:buClr>
              <a:buSzPts val="1200"/>
              <a:buChar char="●"/>
            </a:pPr>
            <a:r>
              <a:rPr lang="en" sz="1200" b="1">
                <a:solidFill>
                  <a:srgbClr val="424242"/>
                </a:solidFill>
                <a:highlight>
                  <a:srgbClr val="FFFFFF"/>
                </a:highlight>
              </a:rPr>
              <a:t>Variational Autoencoders (VAEs):</a:t>
            </a:r>
            <a:endParaRPr sz="1200" b="1">
              <a:solidFill>
                <a:srgbClr val="424242"/>
              </a:solidFill>
              <a:highlight>
                <a:schemeClr val="lt1"/>
              </a:highlight>
            </a:endParaRPr>
          </a:p>
          <a:p>
            <a:pPr marL="457200" lvl="0" indent="-304800" algn="l" rtl="0">
              <a:spcBef>
                <a:spcPts val="0"/>
              </a:spcBef>
              <a:spcAft>
                <a:spcPts val="0"/>
              </a:spcAft>
              <a:buClr>
                <a:srgbClr val="424242"/>
              </a:buClr>
              <a:buSzPts val="1200"/>
              <a:buChar char="●"/>
            </a:pPr>
            <a:r>
              <a:rPr lang="en" sz="1200" b="1">
                <a:solidFill>
                  <a:srgbClr val="424242"/>
                </a:solidFill>
                <a:highlight>
                  <a:schemeClr val="lt1"/>
                </a:highlight>
              </a:rPr>
              <a:t>Generative Adversarial Networks (GANs)</a:t>
            </a:r>
            <a:endParaRPr sz="1200" b="1">
              <a:solidFill>
                <a:srgbClr val="424242"/>
              </a:solidFill>
              <a:highlight>
                <a:schemeClr val="lt1"/>
              </a:highlight>
            </a:endParaRPr>
          </a:p>
          <a:p>
            <a:pPr marL="457200" lvl="0" indent="-304800" algn="l" rtl="0">
              <a:spcBef>
                <a:spcPts val="0"/>
              </a:spcBef>
              <a:spcAft>
                <a:spcPts val="0"/>
              </a:spcAft>
              <a:buClr>
                <a:srgbClr val="424242"/>
              </a:buClr>
              <a:buSzPts val="1200"/>
              <a:buChar char="●"/>
            </a:pPr>
            <a:r>
              <a:rPr lang="en" sz="1200" b="1">
                <a:solidFill>
                  <a:srgbClr val="424242"/>
                </a:solidFill>
                <a:highlight>
                  <a:schemeClr val="lt1"/>
                </a:highlight>
              </a:rPr>
              <a:t>WaveNet </a:t>
            </a:r>
            <a:endParaRPr sz="1200" b="1">
              <a:solidFill>
                <a:srgbClr val="424242"/>
              </a:solidFill>
              <a:highlight>
                <a:schemeClr val="lt1"/>
              </a:highlight>
            </a:endParaRPr>
          </a:p>
          <a:p>
            <a:pPr marL="457200" lvl="0" indent="-304800" algn="l" rtl="0">
              <a:spcBef>
                <a:spcPts val="0"/>
              </a:spcBef>
              <a:spcAft>
                <a:spcPts val="0"/>
              </a:spcAft>
              <a:buClr>
                <a:srgbClr val="424242"/>
              </a:buClr>
              <a:buSzPts val="1200"/>
              <a:buChar char="●"/>
            </a:pPr>
            <a:r>
              <a:rPr lang="en" sz="1200" b="1">
                <a:solidFill>
                  <a:srgbClr val="424242"/>
                </a:solidFill>
                <a:highlight>
                  <a:schemeClr val="lt1"/>
                </a:highlight>
              </a:rPr>
              <a:t>GPT-2 and GPT-3 (2019, 2020)</a:t>
            </a:r>
            <a:endParaRPr sz="1200" b="1">
              <a:solidFill>
                <a:srgbClr val="424242"/>
              </a:solidFill>
              <a:highlight>
                <a:schemeClr val="lt1"/>
              </a:highlight>
            </a:endParaRPr>
          </a:p>
          <a:p>
            <a:pPr marL="457200" lvl="0" indent="-304800" algn="l" rtl="0">
              <a:spcBef>
                <a:spcPts val="0"/>
              </a:spcBef>
              <a:spcAft>
                <a:spcPts val="0"/>
              </a:spcAft>
              <a:buClr>
                <a:srgbClr val="424242"/>
              </a:buClr>
              <a:buSzPts val="1200"/>
              <a:buChar char="●"/>
            </a:pPr>
            <a:r>
              <a:rPr lang="en" sz="1200" b="1">
                <a:solidFill>
                  <a:srgbClr val="424242"/>
                </a:solidFill>
                <a:highlight>
                  <a:schemeClr val="lt1"/>
                </a:highlight>
              </a:rPr>
              <a:t>DALL-E (2022)</a:t>
            </a:r>
            <a:endParaRPr sz="1200" b="1">
              <a:solidFill>
                <a:srgbClr val="424242"/>
              </a:solidFill>
              <a:highlight>
                <a:schemeClr val="lt1"/>
              </a:highlight>
            </a:endParaRPr>
          </a:p>
          <a:p>
            <a:pPr marL="457200" lvl="0" indent="-304800" algn="l" rtl="0">
              <a:spcBef>
                <a:spcPts val="0"/>
              </a:spcBef>
              <a:spcAft>
                <a:spcPts val="0"/>
              </a:spcAft>
              <a:buClr>
                <a:srgbClr val="424242"/>
              </a:buClr>
              <a:buSzPts val="1200"/>
              <a:buChar char="●"/>
            </a:pPr>
            <a:r>
              <a:rPr lang="en" sz="1200" b="1">
                <a:solidFill>
                  <a:srgbClr val="424242"/>
                </a:solidFill>
                <a:highlight>
                  <a:schemeClr val="lt1"/>
                </a:highlight>
              </a:rPr>
              <a:t>ChatGPT (2022)</a:t>
            </a:r>
            <a:endParaRPr sz="1200" b="1">
              <a:solidFill>
                <a:srgbClr val="424242"/>
              </a:solidFill>
              <a:highlight>
                <a:schemeClr val="lt1"/>
              </a:highlight>
            </a:endParaRPr>
          </a:p>
          <a:p>
            <a:pPr marL="457200" lvl="0" indent="-304800" algn="l" rtl="0">
              <a:spcBef>
                <a:spcPts val="0"/>
              </a:spcBef>
              <a:spcAft>
                <a:spcPts val="0"/>
              </a:spcAft>
              <a:buClr>
                <a:srgbClr val="424242"/>
              </a:buClr>
              <a:buSzPts val="1200"/>
              <a:buChar char="●"/>
            </a:pPr>
            <a:r>
              <a:rPr lang="en" sz="1200" b="1">
                <a:solidFill>
                  <a:srgbClr val="424242"/>
                </a:solidFill>
                <a:highlight>
                  <a:schemeClr val="lt1"/>
                </a:highlight>
              </a:rPr>
              <a:t>GPT-4 (2023)</a:t>
            </a:r>
            <a:endParaRPr sz="1200" b="1">
              <a:solidFill>
                <a:srgbClr val="424242"/>
              </a:solidFill>
              <a:highlight>
                <a:schemeClr val="lt1"/>
              </a:highlight>
            </a:endParaRPr>
          </a:p>
          <a:p>
            <a:pPr marL="457200" lvl="0" indent="-304800" algn="l" rtl="0">
              <a:spcBef>
                <a:spcPts val="0"/>
              </a:spcBef>
              <a:spcAft>
                <a:spcPts val="0"/>
              </a:spcAft>
              <a:buClr>
                <a:srgbClr val="424242"/>
              </a:buClr>
              <a:buSzPts val="1200"/>
              <a:buChar char="●"/>
            </a:pPr>
            <a:r>
              <a:rPr lang="en" sz="1200" b="1">
                <a:solidFill>
                  <a:srgbClr val="424242"/>
                </a:solidFill>
                <a:highlight>
                  <a:schemeClr val="lt1"/>
                </a:highlight>
              </a:rPr>
              <a:t>Diffusion models.</a:t>
            </a:r>
            <a:endParaRPr sz="1200" b="1">
              <a:solidFill>
                <a:srgbClr val="424242"/>
              </a:solidFill>
              <a:highlight>
                <a:schemeClr val="lt1"/>
              </a:highlight>
            </a:endParaRPr>
          </a:p>
          <a:p>
            <a:pPr marL="914400" lvl="1" indent="-304800" algn="l" rtl="0">
              <a:spcBef>
                <a:spcPts val="0"/>
              </a:spcBef>
              <a:spcAft>
                <a:spcPts val="0"/>
              </a:spcAft>
              <a:buClr>
                <a:srgbClr val="424242"/>
              </a:buClr>
              <a:buSzPts val="1200"/>
              <a:buChar char="○"/>
            </a:pPr>
            <a:endParaRPr sz="1200" b="1">
              <a:solidFill>
                <a:srgbClr val="424242"/>
              </a:solidFill>
              <a:highlight>
                <a:schemeClr val="lt1"/>
              </a:highlight>
            </a:endParaRPr>
          </a:p>
          <a:p>
            <a:pPr marL="914400" lvl="0" indent="0" algn="l" rtl="0">
              <a:spcBef>
                <a:spcPts val="0"/>
              </a:spcBef>
              <a:spcAft>
                <a:spcPts val="0"/>
              </a:spcAft>
              <a:buNone/>
            </a:pPr>
            <a:endParaRPr sz="1200" b="1">
              <a:solidFill>
                <a:srgbClr val="424242"/>
              </a:solidFill>
              <a:highlight>
                <a:schemeClr val="lt1"/>
              </a:highlight>
            </a:endParaRPr>
          </a:p>
          <a:p>
            <a:pPr marL="457200" lvl="0" indent="0" algn="l" rtl="0">
              <a:lnSpc>
                <a:spcPct val="100000"/>
              </a:lnSpc>
              <a:spcBef>
                <a:spcPts val="0"/>
              </a:spcBef>
              <a:spcAft>
                <a:spcPts val="0"/>
              </a:spcAft>
              <a:buNone/>
            </a:pPr>
            <a:endParaRPr sz="1200" b="1">
              <a:solidFill>
                <a:srgbClr val="424242"/>
              </a:solidFill>
              <a:highlight>
                <a:srgbClr val="FFFFFF"/>
              </a:highlight>
            </a:endParaRPr>
          </a:p>
          <a:p>
            <a:pPr marL="0" lvl="0" indent="0" algn="l" rtl="0">
              <a:lnSpc>
                <a:spcPct val="100000"/>
              </a:lnSpc>
              <a:spcBef>
                <a:spcPts val="0"/>
              </a:spcBef>
              <a:spcAft>
                <a:spcPts val="0"/>
              </a:spcAft>
              <a:buNone/>
            </a:pPr>
            <a:endParaRPr sz="1200" b="1">
              <a:solidFill>
                <a:srgbClr val="424242"/>
              </a:solidFill>
              <a:highlight>
                <a:srgbClr val="FFFFFF"/>
              </a:highlight>
            </a:endParaRPr>
          </a:p>
        </p:txBody>
      </p:sp>
      <p:sp>
        <p:nvSpPr>
          <p:cNvPr id="188" name="Google Shape;188;p44"/>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Types Of Generative Models</a:t>
            </a:r>
            <a:endParaRPr sz="120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2"/>
        <p:cNvGrpSpPr/>
        <p:nvPr/>
      </p:nvGrpSpPr>
      <p:grpSpPr>
        <a:xfrm>
          <a:off x="0" y="0"/>
          <a:ext cx="0" cy="0"/>
          <a:chOff x="0" y="0"/>
          <a:chExt cx="0" cy="0"/>
        </a:xfrm>
      </p:grpSpPr>
      <p:sp>
        <p:nvSpPr>
          <p:cNvPr id="193" name="Google Shape;193;p45"/>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
              <a:t>Style Transfer</a:t>
            </a:r>
            <a:endParaRPr/>
          </a:p>
        </p:txBody>
      </p:sp>
      <p:sp>
        <p:nvSpPr>
          <p:cNvPr id="194" name="Google Shape;194;p45"/>
          <p:cNvSpPr txBox="1"/>
          <p:nvPr/>
        </p:nvSpPr>
        <p:spPr>
          <a:xfrm>
            <a:off x="410150" y="390275"/>
            <a:ext cx="3024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a:solidFill>
                  <a:srgbClr val="B1B8C0"/>
                </a:solidFill>
                <a:latin typeface="Google Sans"/>
                <a:ea typeface="Google Sans"/>
                <a:cs typeface="Google Sans"/>
                <a:sym typeface="Google Sans"/>
              </a:rPr>
              <a:t>Assiut</a:t>
            </a:r>
            <a:endParaRPr sz="2600">
              <a:solidFill>
                <a:srgbClr val="B1B8C0"/>
              </a:solidFill>
              <a:latin typeface="Google Sans"/>
              <a:ea typeface="Google Sans"/>
              <a:cs typeface="Google Sans"/>
              <a:sym typeface="Google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8"/>
        <p:cNvGrpSpPr/>
        <p:nvPr/>
      </p:nvGrpSpPr>
      <p:grpSpPr>
        <a:xfrm>
          <a:off x="0" y="0"/>
          <a:ext cx="0" cy="0"/>
          <a:chOff x="0" y="0"/>
          <a:chExt cx="0" cy="0"/>
        </a:xfrm>
      </p:grpSpPr>
      <p:sp>
        <p:nvSpPr>
          <p:cNvPr id="199" name="Google Shape;199;p46"/>
          <p:cNvSpPr txBox="1"/>
          <p:nvPr/>
        </p:nvSpPr>
        <p:spPr>
          <a:xfrm>
            <a:off x="356625" y="1066000"/>
            <a:ext cx="8513100" cy="13368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None/>
            </a:pPr>
            <a:r>
              <a:rPr lang="en" sz="1200">
                <a:solidFill>
                  <a:srgbClr val="424242"/>
                </a:solidFill>
                <a:highlight>
                  <a:srgbClr val="FFFFFF"/>
                </a:highlight>
              </a:rPr>
              <a:t>Style Transfer is a technique in computer vision and graphics that involves generating a new image by combining the content of one image with the style of another image. The goal of style transfer is to create an image that preserves the content of the original image while applying the visual style of another image.</a:t>
            </a:r>
            <a:endParaRPr sz="1200">
              <a:solidFill>
                <a:srgbClr val="424242"/>
              </a:solidFill>
              <a:highlight>
                <a:srgbClr val="FFFFFF"/>
              </a:highlight>
            </a:endParaRPr>
          </a:p>
        </p:txBody>
      </p:sp>
      <p:sp>
        <p:nvSpPr>
          <p:cNvPr id="200" name="Google Shape;200;p46"/>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Style Transfer</a:t>
            </a:r>
            <a:endParaRPr sz="1200">
              <a:solidFill>
                <a:schemeClr val="dk1"/>
              </a:solidFill>
              <a:latin typeface="Google Sans Medium"/>
              <a:ea typeface="Google Sans Medium"/>
              <a:cs typeface="Google Sans Medium"/>
              <a:sym typeface="Google Sans Medium"/>
            </a:endParaRPr>
          </a:p>
        </p:txBody>
      </p:sp>
      <p:pic>
        <p:nvPicPr>
          <p:cNvPr id="201" name="Google Shape;201;p46"/>
          <p:cNvPicPr preferRelativeResize="0"/>
          <p:nvPr/>
        </p:nvPicPr>
        <p:blipFill>
          <a:blip r:embed="rId3">
            <a:alphaModFix/>
          </a:blip>
          <a:stretch>
            <a:fillRect/>
          </a:stretch>
        </p:blipFill>
        <p:spPr>
          <a:xfrm>
            <a:off x="596650" y="2209675"/>
            <a:ext cx="7589500" cy="25168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5"/>
        <p:cNvGrpSpPr/>
        <p:nvPr/>
      </p:nvGrpSpPr>
      <p:grpSpPr>
        <a:xfrm>
          <a:off x="0" y="0"/>
          <a:ext cx="0" cy="0"/>
          <a:chOff x="0" y="0"/>
          <a:chExt cx="0" cy="0"/>
        </a:xfrm>
      </p:grpSpPr>
      <p:sp>
        <p:nvSpPr>
          <p:cNvPr id="206" name="Google Shape;206;p47"/>
          <p:cNvSpPr txBox="1"/>
          <p:nvPr/>
        </p:nvSpPr>
        <p:spPr>
          <a:xfrm>
            <a:off x="356625" y="789600"/>
            <a:ext cx="8513100" cy="1692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Clr>
                <a:schemeClr val="dk1"/>
              </a:buClr>
              <a:buSzPts val="1100"/>
              <a:buFont typeface="Arial"/>
              <a:buNone/>
            </a:pPr>
            <a:r>
              <a:rPr lang="en" sz="1200">
                <a:solidFill>
                  <a:srgbClr val="424242"/>
                </a:solidFill>
                <a:highlight>
                  <a:srgbClr val="FFFFFF"/>
                </a:highlight>
              </a:rPr>
              <a:t>Feature Extraction:</a:t>
            </a:r>
            <a:endParaRPr sz="1200">
              <a:solidFill>
                <a:srgbClr val="424242"/>
              </a:solidFill>
              <a:highlight>
                <a:srgbClr val="FFFFFF"/>
              </a:highlight>
            </a:endParaRPr>
          </a:p>
          <a:p>
            <a:pPr marL="457200" lvl="0" indent="0" algn="l" rtl="0">
              <a:spcBef>
                <a:spcPts val="0"/>
              </a:spcBef>
              <a:spcAft>
                <a:spcPts val="0"/>
              </a:spcAft>
              <a:buClr>
                <a:schemeClr val="dk1"/>
              </a:buClr>
              <a:buSzPts val="1100"/>
              <a:buFont typeface="Arial"/>
              <a:buNone/>
            </a:pPr>
            <a:r>
              <a:rPr lang="en" sz="1200">
                <a:solidFill>
                  <a:srgbClr val="424242"/>
                </a:solidFill>
                <a:highlight>
                  <a:srgbClr val="FFFFFF"/>
                </a:highlight>
              </a:rPr>
              <a:t>Both the content and style images are passed through a pre-trained convolutional neural network (CNN). This network is used to extract features from different layers, capturing both low-level and high-level information.</a:t>
            </a:r>
            <a:endParaRPr sz="1200">
              <a:solidFill>
                <a:srgbClr val="424242"/>
              </a:solidFill>
              <a:highlight>
                <a:srgbClr val="FFFFFF"/>
              </a:highlight>
            </a:endParaRPr>
          </a:p>
          <a:p>
            <a:pPr marL="0" lvl="0" indent="0" algn="l" rtl="0">
              <a:spcBef>
                <a:spcPts val="0"/>
              </a:spcBef>
              <a:spcAft>
                <a:spcPts val="0"/>
              </a:spcAft>
              <a:buClr>
                <a:schemeClr val="dk1"/>
              </a:buClr>
              <a:buSzPts val="1100"/>
              <a:buFont typeface="Arial"/>
              <a:buNone/>
            </a:pPr>
            <a:r>
              <a:rPr lang="en" sz="1200">
                <a:solidFill>
                  <a:srgbClr val="424242"/>
                </a:solidFill>
                <a:highlight>
                  <a:srgbClr val="FFFFFF"/>
                </a:highlight>
              </a:rPr>
              <a:t>Content and Style Representation:</a:t>
            </a:r>
            <a:endParaRPr sz="1200">
              <a:solidFill>
                <a:srgbClr val="424242"/>
              </a:solidFill>
              <a:highlight>
                <a:srgbClr val="FFFFFF"/>
              </a:highlight>
            </a:endParaRPr>
          </a:p>
          <a:p>
            <a:pPr marL="457200" lvl="0" indent="0" algn="l" rtl="0">
              <a:spcBef>
                <a:spcPts val="0"/>
              </a:spcBef>
              <a:spcAft>
                <a:spcPts val="0"/>
              </a:spcAft>
              <a:buClr>
                <a:schemeClr val="dk1"/>
              </a:buClr>
              <a:buSzPts val="1100"/>
              <a:buFont typeface="Arial"/>
              <a:buNone/>
            </a:pPr>
            <a:r>
              <a:rPr lang="en" sz="1200">
                <a:solidFill>
                  <a:srgbClr val="424242"/>
                </a:solidFill>
                <a:highlight>
                  <a:srgbClr val="FFFFFF"/>
                </a:highlight>
              </a:rPr>
              <a:t>Features from one or more intermediate layers of the network are used to represent the content of the content image and the style of the style image separately. This is usually done by computing the Gram matrix for style representation.</a:t>
            </a:r>
            <a:endParaRPr sz="1200">
              <a:solidFill>
                <a:srgbClr val="424242"/>
              </a:solidFill>
              <a:highlight>
                <a:srgbClr val="FFFFFF"/>
              </a:highlight>
            </a:endParaRPr>
          </a:p>
          <a:p>
            <a:pPr marL="457200" lvl="0" indent="0" algn="l" rtl="0">
              <a:spcBef>
                <a:spcPts val="0"/>
              </a:spcBef>
              <a:spcAft>
                <a:spcPts val="0"/>
              </a:spcAft>
              <a:buClr>
                <a:schemeClr val="dk1"/>
              </a:buClr>
              <a:buSzPts val="1100"/>
              <a:buFont typeface="Arial"/>
              <a:buNone/>
            </a:pPr>
            <a:endParaRPr sz="1200">
              <a:solidFill>
                <a:srgbClr val="424242"/>
              </a:solidFill>
              <a:highlight>
                <a:srgbClr val="FFFFFF"/>
              </a:highlight>
            </a:endParaRPr>
          </a:p>
          <a:p>
            <a:pPr marL="0" lvl="0" indent="0" algn="l" rtl="0">
              <a:lnSpc>
                <a:spcPct val="100000"/>
              </a:lnSpc>
              <a:spcBef>
                <a:spcPts val="0"/>
              </a:spcBef>
              <a:spcAft>
                <a:spcPts val="0"/>
              </a:spcAft>
              <a:buNone/>
            </a:pPr>
            <a:endParaRPr sz="1200">
              <a:solidFill>
                <a:srgbClr val="424242"/>
              </a:solidFill>
              <a:highlight>
                <a:srgbClr val="FFFFFF"/>
              </a:highlight>
            </a:endParaRPr>
          </a:p>
        </p:txBody>
      </p:sp>
      <p:sp>
        <p:nvSpPr>
          <p:cNvPr id="207" name="Google Shape;207;p47"/>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Style Transfer</a:t>
            </a:r>
            <a:endParaRPr sz="1200">
              <a:solidFill>
                <a:schemeClr val="dk1"/>
              </a:solidFill>
              <a:latin typeface="Google Sans Medium"/>
              <a:ea typeface="Google Sans Medium"/>
              <a:cs typeface="Google Sans Medium"/>
              <a:sym typeface="Google Sans Medium"/>
            </a:endParaRPr>
          </a:p>
        </p:txBody>
      </p:sp>
      <p:pic>
        <p:nvPicPr>
          <p:cNvPr id="208" name="Google Shape;208;p47"/>
          <p:cNvPicPr preferRelativeResize="0"/>
          <p:nvPr/>
        </p:nvPicPr>
        <p:blipFill>
          <a:blip r:embed="rId3">
            <a:alphaModFix/>
          </a:blip>
          <a:stretch>
            <a:fillRect/>
          </a:stretch>
        </p:blipFill>
        <p:spPr>
          <a:xfrm>
            <a:off x="356625" y="2140400"/>
            <a:ext cx="8036850" cy="3003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2"/>
        <p:cNvGrpSpPr/>
        <p:nvPr/>
      </p:nvGrpSpPr>
      <p:grpSpPr>
        <a:xfrm>
          <a:off x="0" y="0"/>
          <a:ext cx="0" cy="0"/>
          <a:chOff x="0" y="0"/>
          <a:chExt cx="0" cy="0"/>
        </a:xfrm>
      </p:grpSpPr>
      <p:sp>
        <p:nvSpPr>
          <p:cNvPr id="213" name="Google Shape;213;p48"/>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 sz="4400"/>
              <a:t>Generative Adversarial Networks (GAN)</a:t>
            </a:r>
            <a:endParaRPr sz="3100"/>
          </a:p>
        </p:txBody>
      </p:sp>
      <p:sp>
        <p:nvSpPr>
          <p:cNvPr id="214" name="Google Shape;214;p48"/>
          <p:cNvSpPr txBox="1"/>
          <p:nvPr/>
        </p:nvSpPr>
        <p:spPr>
          <a:xfrm>
            <a:off x="410150" y="390275"/>
            <a:ext cx="3024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a:solidFill>
                  <a:srgbClr val="B1B8C0"/>
                </a:solidFill>
                <a:latin typeface="Google Sans"/>
                <a:ea typeface="Google Sans"/>
                <a:cs typeface="Google Sans"/>
                <a:sym typeface="Google Sans"/>
              </a:rPr>
              <a:t>Assiut</a:t>
            </a:r>
            <a:endParaRPr sz="2600">
              <a:solidFill>
                <a:srgbClr val="B1B8C0"/>
              </a:solidFill>
              <a:latin typeface="Google Sans"/>
              <a:ea typeface="Google Sans"/>
              <a:cs typeface="Google Sans"/>
              <a:sym typeface="Google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8"/>
        <p:cNvGrpSpPr/>
        <p:nvPr/>
      </p:nvGrpSpPr>
      <p:grpSpPr>
        <a:xfrm>
          <a:off x="0" y="0"/>
          <a:ext cx="0" cy="0"/>
          <a:chOff x="0" y="0"/>
          <a:chExt cx="0" cy="0"/>
        </a:xfrm>
      </p:grpSpPr>
      <p:sp>
        <p:nvSpPr>
          <p:cNvPr id="219" name="Google Shape;219;p49"/>
          <p:cNvSpPr txBox="1"/>
          <p:nvPr/>
        </p:nvSpPr>
        <p:spPr>
          <a:xfrm>
            <a:off x="356625" y="1066000"/>
            <a:ext cx="8513100" cy="914700"/>
          </a:xfrm>
          <a:prstGeom prst="rect">
            <a:avLst/>
          </a:prstGeom>
          <a:noFill/>
          <a:ln>
            <a:noFill/>
          </a:ln>
        </p:spPr>
        <p:txBody>
          <a:bodyPr spcFirstLastPara="1" wrap="square" lIns="0" tIns="0" rIns="0" bIns="0" anchor="ctr" anchorCtr="0">
            <a:noAutofit/>
          </a:bodyPr>
          <a:lstStyle/>
          <a:p>
            <a:pPr marL="457200" lvl="0" indent="-304800" algn="l" rtl="0">
              <a:spcBef>
                <a:spcPts val="0"/>
              </a:spcBef>
              <a:spcAft>
                <a:spcPts val="0"/>
              </a:spcAft>
              <a:buClr>
                <a:srgbClr val="424242"/>
              </a:buClr>
              <a:buSzPts val="1200"/>
              <a:buChar char="●"/>
            </a:pPr>
            <a:r>
              <a:rPr lang="en" sz="1200">
                <a:solidFill>
                  <a:srgbClr val="424242"/>
                </a:solidFill>
                <a:highlight>
                  <a:schemeClr val="lt1"/>
                </a:highlight>
              </a:rPr>
              <a:t>Generative Adversarial Networks (GANs):</a:t>
            </a:r>
            <a:endParaRPr sz="1200">
              <a:solidFill>
                <a:srgbClr val="424242"/>
              </a:solidFill>
              <a:highlight>
                <a:schemeClr val="lt1"/>
              </a:highlight>
            </a:endParaRPr>
          </a:p>
          <a:p>
            <a:pPr marL="914400" lvl="1" indent="-304800" algn="l" rtl="0">
              <a:spcBef>
                <a:spcPts val="0"/>
              </a:spcBef>
              <a:spcAft>
                <a:spcPts val="0"/>
              </a:spcAft>
              <a:buClr>
                <a:srgbClr val="424242"/>
              </a:buClr>
              <a:buSzPts val="1200"/>
              <a:buChar char="○"/>
            </a:pPr>
            <a:r>
              <a:rPr lang="en" sz="1200">
                <a:solidFill>
                  <a:srgbClr val="424242"/>
                </a:solidFill>
                <a:highlight>
                  <a:schemeClr val="lt1"/>
                </a:highlight>
              </a:rPr>
              <a:t>Description: GANs consist of a generator and a discriminator network, trained simultaneously through adversarial training. The generator creates samples, and the discriminator distinguishes between real and generated samples. The competition between them improves the realism of the generated data.</a:t>
            </a:r>
            <a:endParaRPr sz="1200">
              <a:solidFill>
                <a:srgbClr val="424242"/>
              </a:solidFill>
              <a:highlight>
                <a:schemeClr val="lt1"/>
              </a:highlight>
            </a:endParaRPr>
          </a:p>
          <a:p>
            <a:pPr marL="914400" lvl="1" indent="-304800" algn="l" rtl="0">
              <a:spcBef>
                <a:spcPts val="0"/>
              </a:spcBef>
              <a:spcAft>
                <a:spcPts val="0"/>
              </a:spcAft>
              <a:buClr>
                <a:srgbClr val="424242"/>
              </a:buClr>
              <a:buSzPts val="1200"/>
              <a:buChar char="○"/>
            </a:pPr>
            <a:r>
              <a:rPr lang="en" sz="1200">
                <a:solidFill>
                  <a:srgbClr val="424242"/>
                </a:solidFill>
                <a:highlight>
                  <a:schemeClr val="lt1"/>
                </a:highlight>
              </a:rPr>
              <a:t>Applications: Image synthesis, style transfer, data augmentation.</a:t>
            </a:r>
            <a:endParaRPr sz="1200">
              <a:solidFill>
                <a:srgbClr val="424242"/>
              </a:solidFill>
              <a:highlight>
                <a:schemeClr val="lt1"/>
              </a:highlight>
            </a:endParaRPr>
          </a:p>
        </p:txBody>
      </p:sp>
      <p:sp>
        <p:nvSpPr>
          <p:cNvPr id="220" name="Google Shape;220;p49"/>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Types Of Generative Models</a:t>
            </a:r>
            <a:endParaRPr sz="1200">
              <a:solidFill>
                <a:schemeClr val="dk1"/>
              </a:solidFill>
              <a:latin typeface="Google Sans Medium"/>
              <a:ea typeface="Google Sans Medium"/>
              <a:cs typeface="Google Sans Medium"/>
              <a:sym typeface="Google Sans Medium"/>
            </a:endParaRPr>
          </a:p>
        </p:txBody>
      </p:sp>
      <p:pic>
        <p:nvPicPr>
          <p:cNvPr id="221" name="Google Shape;221;p49"/>
          <p:cNvPicPr preferRelativeResize="0"/>
          <p:nvPr/>
        </p:nvPicPr>
        <p:blipFill>
          <a:blip r:embed="rId3">
            <a:alphaModFix/>
          </a:blip>
          <a:stretch>
            <a:fillRect/>
          </a:stretch>
        </p:blipFill>
        <p:spPr>
          <a:xfrm>
            <a:off x="152400" y="2297400"/>
            <a:ext cx="8201602" cy="2693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50"/>
          <p:cNvSpPr txBox="1">
            <a:spLocks noGrp="1"/>
          </p:cNvSpPr>
          <p:nvPr>
            <p:ph type="title"/>
          </p:nvPr>
        </p:nvSpPr>
        <p:spPr>
          <a:xfrm>
            <a:off x="3944325" y="1875750"/>
            <a:ext cx="4568100" cy="2544900"/>
          </a:xfrm>
          <a:prstGeom prst="rect">
            <a:avLst/>
          </a:prstGeom>
        </p:spPr>
        <p:txBody>
          <a:bodyPr spcFirstLastPara="1" wrap="square" lIns="0" tIns="0" rIns="0" bIns="91425" anchor="t" anchorCtr="0">
            <a:noAutofit/>
          </a:bodyPr>
          <a:lstStyle/>
          <a:p>
            <a:pPr marL="0" lvl="0" indent="0" algn="l" rtl="0">
              <a:lnSpc>
                <a:spcPct val="115000"/>
              </a:lnSpc>
              <a:spcBef>
                <a:spcPts val="0"/>
              </a:spcBef>
              <a:spcAft>
                <a:spcPts val="1000"/>
              </a:spcAft>
              <a:buClr>
                <a:schemeClr val="dk1"/>
              </a:buClr>
              <a:buSzPts val="1100"/>
              <a:buFont typeface="Arial"/>
              <a:buNone/>
            </a:pPr>
            <a:r>
              <a:rPr lang="en">
                <a:latin typeface="Roboto Mono"/>
                <a:ea typeface="Roboto Mono"/>
                <a:cs typeface="Roboto Mono"/>
                <a:sym typeface="Roboto Mono"/>
              </a:rPr>
              <a:t>Variational Autoencoder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33"/>
          <p:cNvPicPr preferRelativeResize="0"/>
          <p:nvPr/>
        </p:nvPicPr>
        <p:blipFill rotWithShape="1">
          <a:blip r:embed="rId3">
            <a:alphaModFix/>
          </a:blip>
          <a:srcRect l="15039" r="15039"/>
          <a:stretch/>
        </p:blipFill>
        <p:spPr>
          <a:xfrm>
            <a:off x="2325022" y="0"/>
            <a:ext cx="4722554" cy="506557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0"/>
        <p:cNvGrpSpPr/>
        <p:nvPr/>
      </p:nvGrpSpPr>
      <p:grpSpPr>
        <a:xfrm>
          <a:off x="0" y="0"/>
          <a:ext cx="0" cy="0"/>
          <a:chOff x="0" y="0"/>
          <a:chExt cx="0" cy="0"/>
        </a:xfrm>
      </p:grpSpPr>
      <p:sp>
        <p:nvSpPr>
          <p:cNvPr id="231" name="Google Shape;231;p51"/>
          <p:cNvSpPr txBox="1"/>
          <p:nvPr/>
        </p:nvSpPr>
        <p:spPr>
          <a:xfrm>
            <a:off x="356625" y="1066000"/>
            <a:ext cx="8513100" cy="1336800"/>
          </a:xfrm>
          <a:prstGeom prst="rect">
            <a:avLst/>
          </a:prstGeom>
          <a:noFill/>
          <a:ln>
            <a:noFill/>
          </a:ln>
        </p:spPr>
        <p:txBody>
          <a:bodyPr spcFirstLastPara="1" wrap="square" lIns="0" tIns="0" rIns="0" bIns="0" anchor="ctr" anchorCtr="0">
            <a:noAutofit/>
          </a:bodyPr>
          <a:lstStyle/>
          <a:p>
            <a:pPr marL="457200" lvl="0" indent="-304800" algn="l" rtl="0">
              <a:spcBef>
                <a:spcPts val="0"/>
              </a:spcBef>
              <a:spcAft>
                <a:spcPts val="0"/>
              </a:spcAft>
              <a:buClr>
                <a:srgbClr val="424242"/>
              </a:buClr>
              <a:buSzPts val="1200"/>
              <a:buChar char="●"/>
            </a:pPr>
            <a:r>
              <a:rPr lang="en" sz="1200">
                <a:solidFill>
                  <a:srgbClr val="424242"/>
                </a:solidFill>
                <a:highlight>
                  <a:srgbClr val="FFFFFF"/>
                </a:highlight>
              </a:rPr>
              <a:t>Variational Autoencoders (VAEs):</a:t>
            </a:r>
            <a:endParaRPr sz="1200">
              <a:solidFill>
                <a:srgbClr val="424242"/>
              </a:solidFill>
              <a:highlight>
                <a:srgbClr val="FFFFFF"/>
              </a:highlight>
            </a:endParaRPr>
          </a:p>
          <a:p>
            <a:pPr marL="914400" lvl="1" indent="-304800" algn="l" rtl="0">
              <a:spcBef>
                <a:spcPts val="0"/>
              </a:spcBef>
              <a:spcAft>
                <a:spcPts val="0"/>
              </a:spcAft>
              <a:buClr>
                <a:srgbClr val="424242"/>
              </a:buClr>
              <a:buSzPts val="1200"/>
              <a:buChar char="○"/>
            </a:pPr>
            <a:r>
              <a:rPr lang="en" sz="1200">
                <a:solidFill>
                  <a:srgbClr val="424242"/>
                </a:solidFill>
                <a:highlight>
                  <a:srgbClr val="FFFFFF"/>
                </a:highlight>
              </a:rPr>
              <a:t>Description: VAEs build upon the concept of autoencoders but introduce probabilistic principles into the latent space. The encoder produces not only a fixed-size encoding but also a probability distribution over the latent space.</a:t>
            </a:r>
            <a:endParaRPr sz="1200">
              <a:solidFill>
                <a:srgbClr val="424242"/>
              </a:solidFill>
              <a:highlight>
                <a:srgbClr val="FFFFFF"/>
              </a:highlight>
            </a:endParaRPr>
          </a:p>
          <a:p>
            <a:pPr marL="914400" lvl="1" indent="-304800" algn="l" rtl="0">
              <a:spcBef>
                <a:spcPts val="0"/>
              </a:spcBef>
              <a:spcAft>
                <a:spcPts val="0"/>
              </a:spcAft>
              <a:buClr>
                <a:srgbClr val="424242"/>
              </a:buClr>
              <a:buSzPts val="1200"/>
              <a:buChar char="○"/>
            </a:pPr>
            <a:r>
              <a:rPr lang="en" sz="1200">
                <a:solidFill>
                  <a:srgbClr val="424242"/>
                </a:solidFill>
                <a:highlight>
                  <a:srgbClr val="FFFFFF"/>
                </a:highlight>
              </a:rPr>
              <a:t>Significance: VAEs enable the generation of diverse samples by sampling from the learned probability distribution in the latent space.</a:t>
            </a:r>
            <a:endParaRPr sz="1200">
              <a:solidFill>
                <a:srgbClr val="424242"/>
              </a:solidFill>
              <a:highlight>
                <a:srgbClr val="FFFFFF"/>
              </a:highlight>
            </a:endParaRPr>
          </a:p>
          <a:p>
            <a:pPr marL="457200" lvl="0" indent="0" algn="l" rtl="0">
              <a:spcBef>
                <a:spcPts val="0"/>
              </a:spcBef>
              <a:spcAft>
                <a:spcPts val="0"/>
              </a:spcAft>
              <a:buNone/>
            </a:pPr>
            <a:endParaRPr sz="1200">
              <a:solidFill>
                <a:srgbClr val="424242"/>
              </a:solidFill>
              <a:highlight>
                <a:srgbClr val="FFFFFF"/>
              </a:highlight>
            </a:endParaRPr>
          </a:p>
          <a:p>
            <a:pPr marL="457200" lvl="0" indent="-304800" algn="l" rtl="0">
              <a:lnSpc>
                <a:spcPct val="100000"/>
              </a:lnSpc>
              <a:spcBef>
                <a:spcPts val="0"/>
              </a:spcBef>
              <a:spcAft>
                <a:spcPts val="0"/>
              </a:spcAft>
              <a:buClr>
                <a:srgbClr val="424242"/>
              </a:buClr>
              <a:buSzPts val="1200"/>
              <a:buChar char="●"/>
            </a:pPr>
            <a:endParaRPr sz="1200">
              <a:solidFill>
                <a:srgbClr val="424242"/>
              </a:solidFill>
              <a:highlight>
                <a:srgbClr val="FFFFFF"/>
              </a:highlight>
            </a:endParaRPr>
          </a:p>
          <a:p>
            <a:pPr marL="0" lvl="0" indent="0" algn="l" rtl="0">
              <a:lnSpc>
                <a:spcPct val="100000"/>
              </a:lnSpc>
              <a:spcBef>
                <a:spcPts val="0"/>
              </a:spcBef>
              <a:spcAft>
                <a:spcPts val="0"/>
              </a:spcAft>
              <a:buNone/>
            </a:pPr>
            <a:endParaRPr sz="1200">
              <a:solidFill>
                <a:srgbClr val="424242"/>
              </a:solidFill>
              <a:highlight>
                <a:srgbClr val="FFFFFF"/>
              </a:highlight>
            </a:endParaRPr>
          </a:p>
        </p:txBody>
      </p:sp>
      <p:sp>
        <p:nvSpPr>
          <p:cNvPr id="232" name="Google Shape;232;p51"/>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Types Of Generative Models</a:t>
            </a:r>
            <a:endParaRPr sz="1200">
              <a:solidFill>
                <a:schemeClr val="dk1"/>
              </a:solidFill>
              <a:latin typeface="Google Sans Medium"/>
              <a:ea typeface="Google Sans Medium"/>
              <a:cs typeface="Google Sans Medium"/>
              <a:sym typeface="Google Sans Medium"/>
            </a:endParaRPr>
          </a:p>
        </p:txBody>
      </p:sp>
      <p:pic>
        <p:nvPicPr>
          <p:cNvPr id="233" name="Google Shape;233;p51"/>
          <p:cNvPicPr preferRelativeResize="0"/>
          <p:nvPr/>
        </p:nvPicPr>
        <p:blipFill>
          <a:blip r:embed="rId3">
            <a:alphaModFix/>
          </a:blip>
          <a:stretch>
            <a:fillRect/>
          </a:stretch>
        </p:blipFill>
        <p:spPr>
          <a:xfrm>
            <a:off x="1189000" y="2446600"/>
            <a:ext cx="6503550" cy="24359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7"/>
        <p:cNvGrpSpPr/>
        <p:nvPr/>
      </p:nvGrpSpPr>
      <p:grpSpPr>
        <a:xfrm>
          <a:off x="0" y="0"/>
          <a:ext cx="0" cy="0"/>
          <a:chOff x="0" y="0"/>
          <a:chExt cx="0" cy="0"/>
        </a:xfrm>
      </p:grpSpPr>
      <p:sp>
        <p:nvSpPr>
          <p:cNvPr id="238" name="Google Shape;238;p52"/>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 sz="4400"/>
              <a:t>Diffusion Model</a:t>
            </a:r>
            <a:endParaRPr sz="3100"/>
          </a:p>
        </p:txBody>
      </p:sp>
      <p:sp>
        <p:nvSpPr>
          <p:cNvPr id="239" name="Google Shape;239;p52"/>
          <p:cNvSpPr txBox="1"/>
          <p:nvPr/>
        </p:nvSpPr>
        <p:spPr>
          <a:xfrm>
            <a:off x="410150" y="390275"/>
            <a:ext cx="3024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a:solidFill>
                  <a:srgbClr val="B1B8C0"/>
                </a:solidFill>
                <a:latin typeface="Google Sans"/>
                <a:ea typeface="Google Sans"/>
                <a:cs typeface="Google Sans"/>
                <a:sym typeface="Google Sans"/>
              </a:rPr>
              <a:t>Assiut</a:t>
            </a:r>
            <a:endParaRPr sz="2600">
              <a:solidFill>
                <a:srgbClr val="B1B8C0"/>
              </a:solidFill>
              <a:latin typeface="Google Sans"/>
              <a:ea typeface="Google Sans"/>
              <a:cs typeface="Google Sans"/>
              <a:sym typeface="Google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3"/>
        <p:cNvGrpSpPr/>
        <p:nvPr/>
      </p:nvGrpSpPr>
      <p:grpSpPr>
        <a:xfrm>
          <a:off x="0" y="0"/>
          <a:ext cx="0" cy="0"/>
          <a:chOff x="0" y="0"/>
          <a:chExt cx="0" cy="0"/>
        </a:xfrm>
      </p:grpSpPr>
      <p:sp>
        <p:nvSpPr>
          <p:cNvPr id="244" name="Google Shape;244;p53"/>
          <p:cNvSpPr txBox="1"/>
          <p:nvPr/>
        </p:nvSpPr>
        <p:spPr>
          <a:xfrm>
            <a:off x="356625" y="1066000"/>
            <a:ext cx="8513100" cy="1336800"/>
          </a:xfrm>
          <a:prstGeom prst="rect">
            <a:avLst/>
          </a:prstGeom>
          <a:noFill/>
          <a:ln>
            <a:noFill/>
          </a:ln>
        </p:spPr>
        <p:txBody>
          <a:bodyPr spcFirstLastPara="1" wrap="square" lIns="0" tIns="0" rIns="0" bIns="0" anchor="ctr" anchorCtr="0">
            <a:noAutofit/>
          </a:bodyPr>
          <a:lstStyle/>
          <a:p>
            <a:pPr marL="457200" lvl="0" indent="-304800" algn="l" rtl="0">
              <a:spcBef>
                <a:spcPts val="0"/>
              </a:spcBef>
              <a:spcAft>
                <a:spcPts val="0"/>
              </a:spcAft>
              <a:buClr>
                <a:srgbClr val="424242"/>
              </a:buClr>
              <a:buSzPts val="1200"/>
              <a:buChar char="●"/>
            </a:pPr>
            <a:r>
              <a:rPr lang="en" sz="1200">
                <a:solidFill>
                  <a:srgbClr val="424242"/>
                </a:solidFill>
                <a:highlight>
                  <a:schemeClr val="lt1"/>
                </a:highlight>
              </a:rPr>
              <a:t>Diffusion models.</a:t>
            </a:r>
            <a:endParaRPr sz="1200">
              <a:solidFill>
                <a:srgbClr val="424242"/>
              </a:solidFill>
              <a:highlight>
                <a:schemeClr val="lt1"/>
              </a:highlight>
            </a:endParaRPr>
          </a:p>
          <a:p>
            <a:pPr marL="914400" lvl="1" indent="-304800" algn="l" rtl="0">
              <a:spcBef>
                <a:spcPts val="0"/>
              </a:spcBef>
              <a:spcAft>
                <a:spcPts val="0"/>
              </a:spcAft>
              <a:buClr>
                <a:srgbClr val="424242"/>
              </a:buClr>
              <a:buSzPts val="1200"/>
              <a:buChar char="○"/>
            </a:pPr>
            <a:r>
              <a:rPr lang="en" sz="1200">
                <a:solidFill>
                  <a:srgbClr val="424242"/>
                </a:solidFill>
                <a:highlight>
                  <a:schemeClr val="lt1"/>
                </a:highlight>
              </a:rPr>
              <a:t>Diffusion models are fundamentally different from all the previous generative methods. Intuitively, they aim to decompose the image generation process (sampling) in many small “denoising” steps.</a:t>
            </a:r>
            <a:endParaRPr sz="1200">
              <a:solidFill>
                <a:srgbClr val="424242"/>
              </a:solidFill>
              <a:highlight>
                <a:schemeClr val="lt1"/>
              </a:highlight>
            </a:endParaRPr>
          </a:p>
          <a:p>
            <a:pPr marL="914400" lvl="1" indent="-304800" algn="l" rtl="0">
              <a:spcBef>
                <a:spcPts val="0"/>
              </a:spcBef>
              <a:spcAft>
                <a:spcPts val="0"/>
              </a:spcAft>
              <a:buClr>
                <a:srgbClr val="424242"/>
              </a:buClr>
              <a:buSzPts val="1200"/>
              <a:buChar char="○"/>
            </a:pPr>
            <a:r>
              <a:rPr lang="en" sz="1200">
                <a:solidFill>
                  <a:srgbClr val="424242"/>
                </a:solidFill>
                <a:highlight>
                  <a:schemeClr val="lt1"/>
                </a:highlight>
              </a:rPr>
              <a:t>They take the input image ​and gradually add Gaussian noise to it through a series of steps. We will call this the forward process</a:t>
            </a:r>
            <a:endParaRPr sz="1200">
              <a:solidFill>
                <a:srgbClr val="424242"/>
              </a:solidFill>
              <a:highlight>
                <a:schemeClr val="lt1"/>
              </a:highlight>
            </a:endParaRPr>
          </a:p>
          <a:p>
            <a:pPr marL="914400" lvl="1" indent="-304800" algn="l" rtl="0">
              <a:spcBef>
                <a:spcPts val="0"/>
              </a:spcBef>
              <a:spcAft>
                <a:spcPts val="0"/>
              </a:spcAft>
              <a:buClr>
                <a:srgbClr val="424242"/>
              </a:buClr>
              <a:buSzPts val="1200"/>
              <a:buChar char="○"/>
            </a:pPr>
            <a:r>
              <a:rPr lang="en" sz="1200">
                <a:solidFill>
                  <a:srgbClr val="424242"/>
                </a:solidFill>
                <a:highlight>
                  <a:schemeClr val="lt1"/>
                </a:highlight>
              </a:rPr>
              <a:t>Afterward, a neural network is trained to recover the original data by reversing the noising process.</a:t>
            </a:r>
            <a:endParaRPr sz="1200">
              <a:solidFill>
                <a:srgbClr val="424242"/>
              </a:solidFill>
              <a:highlight>
                <a:schemeClr val="lt1"/>
              </a:highlight>
            </a:endParaRPr>
          </a:p>
          <a:p>
            <a:pPr marL="914400" lvl="0" indent="0" algn="l" rtl="0">
              <a:spcBef>
                <a:spcPts val="0"/>
              </a:spcBef>
              <a:spcAft>
                <a:spcPts val="0"/>
              </a:spcAft>
              <a:buNone/>
            </a:pPr>
            <a:endParaRPr sz="1200">
              <a:solidFill>
                <a:srgbClr val="424242"/>
              </a:solidFill>
              <a:highlight>
                <a:schemeClr val="lt1"/>
              </a:highlight>
            </a:endParaRPr>
          </a:p>
        </p:txBody>
      </p:sp>
      <p:sp>
        <p:nvSpPr>
          <p:cNvPr id="245" name="Google Shape;245;p53"/>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Types Of Generative Models</a:t>
            </a:r>
            <a:endParaRPr sz="1200">
              <a:solidFill>
                <a:schemeClr val="dk1"/>
              </a:solidFill>
              <a:latin typeface="Google Sans Medium"/>
              <a:ea typeface="Google Sans Medium"/>
              <a:cs typeface="Google Sans Medium"/>
              <a:sym typeface="Google Sans Medium"/>
            </a:endParaRPr>
          </a:p>
        </p:txBody>
      </p:sp>
      <p:pic>
        <p:nvPicPr>
          <p:cNvPr id="246" name="Google Shape;246;p53"/>
          <p:cNvPicPr preferRelativeResize="0"/>
          <p:nvPr/>
        </p:nvPicPr>
        <p:blipFill>
          <a:blip r:embed="rId3">
            <a:alphaModFix/>
          </a:blip>
          <a:stretch>
            <a:fillRect/>
          </a:stretch>
        </p:blipFill>
        <p:spPr>
          <a:xfrm>
            <a:off x="98725" y="2293000"/>
            <a:ext cx="5007252" cy="2237125"/>
          </a:xfrm>
          <a:prstGeom prst="rect">
            <a:avLst/>
          </a:prstGeom>
          <a:noFill/>
          <a:ln>
            <a:noFill/>
          </a:ln>
        </p:spPr>
      </p:pic>
      <p:pic>
        <p:nvPicPr>
          <p:cNvPr id="247" name="Google Shape;247;p53"/>
          <p:cNvPicPr preferRelativeResize="0"/>
          <p:nvPr/>
        </p:nvPicPr>
        <p:blipFill>
          <a:blip r:embed="rId4">
            <a:alphaModFix/>
          </a:blip>
          <a:stretch>
            <a:fillRect/>
          </a:stretch>
        </p:blipFill>
        <p:spPr>
          <a:xfrm>
            <a:off x="5105975" y="2333825"/>
            <a:ext cx="3872348" cy="19529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1"/>
        <p:cNvGrpSpPr/>
        <p:nvPr/>
      </p:nvGrpSpPr>
      <p:grpSpPr>
        <a:xfrm>
          <a:off x="0" y="0"/>
          <a:ext cx="0" cy="0"/>
          <a:chOff x="0" y="0"/>
          <a:chExt cx="0" cy="0"/>
        </a:xfrm>
      </p:grpSpPr>
      <p:sp>
        <p:nvSpPr>
          <p:cNvPr id="252" name="Google Shape;252;p54"/>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 sz="4400"/>
              <a:t>StyleGan</a:t>
            </a:r>
            <a:endParaRPr/>
          </a:p>
        </p:txBody>
      </p:sp>
      <p:sp>
        <p:nvSpPr>
          <p:cNvPr id="253" name="Google Shape;253;p54"/>
          <p:cNvSpPr txBox="1"/>
          <p:nvPr/>
        </p:nvSpPr>
        <p:spPr>
          <a:xfrm>
            <a:off x="410150" y="390275"/>
            <a:ext cx="3024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a:solidFill>
                  <a:srgbClr val="B1B8C0"/>
                </a:solidFill>
                <a:latin typeface="Google Sans"/>
                <a:ea typeface="Google Sans"/>
                <a:cs typeface="Google Sans"/>
                <a:sym typeface="Google Sans"/>
              </a:rPr>
              <a:t>Assiut</a:t>
            </a:r>
            <a:endParaRPr sz="2600">
              <a:solidFill>
                <a:srgbClr val="B1B8C0"/>
              </a:solidFill>
              <a:latin typeface="Google Sans"/>
              <a:ea typeface="Google Sans"/>
              <a:cs typeface="Google Sans"/>
              <a:sym typeface="Google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7"/>
        <p:cNvGrpSpPr/>
        <p:nvPr/>
      </p:nvGrpSpPr>
      <p:grpSpPr>
        <a:xfrm>
          <a:off x="0" y="0"/>
          <a:ext cx="0" cy="0"/>
          <a:chOff x="0" y="0"/>
          <a:chExt cx="0" cy="0"/>
        </a:xfrm>
      </p:grpSpPr>
      <p:sp>
        <p:nvSpPr>
          <p:cNvPr id="258" name="Google Shape;258;p55"/>
          <p:cNvSpPr txBox="1"/>
          <p:nvPr/>
        </p:nvSpPr>
        <p:spPr>
          <a:xfrm>
            <a:off x="356625" y="1066000"/>
            <a:ext cx="8513100" cy="13368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None/>
            </a:pPr>
            <a:r>
              <a:rPr lang="en" sz="1200">
                <a:solidFill>
                  <a:srgbClr val="424242"/>
                </a:solidFill>
                <a:highlight>
                  <a:srgbClr val="FFFFFF"/>
                </a:highlight>
              </a:rPr>
              <a:t>alternative generator architecture for generative adversarial networks, borrowing from style transfer literature. The new architecture leads to an automatically learned, unsupervised separation of high-level attributes (e.g., pose and identity when trained on human faces) and stochastic variation in the generated images (e.g., freckles, hair), and it enables intuitive, scale-specific control of the synthesis. The new generator improves the state-of-the-art in terms of traditional distribution quality metrics, leads to demonstrably better interpolation properties, and also better disentangles the latent factors of variation. To quantify interpolation quality and disentanglement, we propose two new, automated methods that are applicable to any generator architecture. Finally, we introduce a new, highly varied and high-quality dataset of human faces.</a:t>
            </a:r>
            <a:endParaRPr sz="1200">
              <a:solidFill>
                <a:srgbClr val="424242"/>
              </a:solidFill>
              <a:highlight>
                <a:srgbClr val="FFFFFF"/>
              </a:highlight>
            </a:endParaRPr>
          </a:p>
        </p:txBody>
      </p:sp>
      <p:sp>
        <p:nvSpPr>
          <p:cNvPr id="259" name="Google Shape;259;p55"/>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Style GAN</a:t>
            </a:r>
            <a:endParaRPr sz="1200">
              <a:solidFill>
                <a:schemeClr val="dk1"/>
              </a:solidFill>
              <a:latin typeface="Google Sans Medium"/>
              <a:ea typeface="Google Sans Medium"/>
              <a:cs typeface="Google Sans Medium"/>
              <a:sym typeface="Google Sans Medium"/>
            </a:endParaRPr>
          </a:p>
        </p:txBody>
      </p:sp>
      <p:pic>
        <p:nvPicPr>
          <p:cNvPr id="260" name="Google Shape;260;p55"/>
          <p:cNvPicPr preferRelativeResize="0"/>
          <p:nvPr/>
        </p:nvPicPr>
        <p:blipFill rotWithShape="1">
          <a:blip r:embed="rId3">
            <a:alphaModFix/>
          </a:blip>
          <a:srcRect l="570" r="994" b="-1214"/>
          <a:stretch/>
        </p:blipFill>
        <p:spPr>
          <a:xfrm>
            <a:off x="676675" y="2571750"/>
            <a:ext cx="7451325" cy="25717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4"/>
        <p:cNvGrpSpPr/>
        <p:nvPr/>
      </p:nvGrpSpPr>
      <p:grpSpPr>
        <a:xfrm>
          <a:off x="0" y="0"/>
          <a:ext cx="0" cy="0"/>
          <a:chOff x="0" y="0"/>
          <a:chExt cx="0" cy="0"/>
        </a:xfrm>
      </p:grpSpPr>
      <p:pic>
        <p:nvPicPr>
          <p:cNvPr id="265" name="Google Shape;265;p56"/>
          <p:cNvPicPr preferRelativeResize="0"/>
          <p:nvPr/>
        </p:nvPicPr>
        <p:blipFill rotWithShape="1">
          <a:blip r:embed="rId4">
            <a:alphaModFix/>
          </a:blip>
          <a:srcRect l="9723" r="9715"/>
          <a:stretch/>
        </p:blipFill>
        <p:spPr>
          <a:xfrm flipH="1">
            <a:off x="6682475" y="1967350"/>
            <a:ext cx="2461525" cy="3176151"/>
          </a:xfrm>
          <a:prstGeom prst="rect">
            <a:avLst/>
          </a:prstGeom>
          <a:noFill/>
          <a:ln>
            <a:noFill/>
          </a:ln>
        </p:spPr>
      </p:pic>
      <p:sp>
        <p:nvSpPr>
          <p:cNvPr id="266" name="Google Shape;266;p56"/>
          <p:cNvSpPr txBox="1">
            <a:spLocks noGrp="1"/>
          </p:cNvSpPr>
          <p:nvPr>
            <p:ph type="title"/>
          </p:nvPr>
        </p:nvSpPr>
        <p:spPr>
          <a:xfrm>
            <a:off x="3373725" y="1603500"/>
            <a:ext cx="4568100" cy="2544900"/>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 sz="4400" u="sng">
                <a:solidFill>
                  <a:schemeClr val="hlink"/>
                </a:solidFill>
                <a:hlinkClick r:id="rId5"/>
              </a:rPr>
              <a:t>Code Explanation.</a:t>
            </a:r>
            <a:endParaRPr sz="4400"/>
          </a:p>
          <a:p>
            <a:pPr marL="0" lvl="0" indent="0" algn="l" rtl="0">
              <a:spcBef>
                <a:spcPts val="0"/>
              </a:spcBef>
              <a:spcAft>
                <a:spcPts val="0"/>
              </a:spcAft>
              <a:buNone/>
            </a:pPr>
            <a:r>
              <a:rPr lang="en" sz="4400" u="sng">
                <a:solidFill>
                  <a:schemeClr val="hlink"/>
                </a:solidFill>
                <a:hlinkClick r:id="rId5"/>
              </a:rPr>
              <a:t>Lets build it! </a:t>
            </a:r>
            <a:endParaRPr/>
          </a:p>
        </p:txBody>
      </p:sp>
      <p:sp>
        <p:nvSpPr>
          <p:cNvPr id="267" name="Google Shape;267;p56"/>
          <p:cNvSpPr txBox="1"/>
          <p:nvPr/>
        </p:nvSpPr>
        <p:spPr>
          <a:xfrm>
            <a:off x="410150" y="390275"/>
            <a:ext cx="3024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a:solidFill>
                  <a:srgbClr val="B1B8C0"/>
                </a:solidFill>
                <a:latin typeface="Google Sans"/>
                <a:ea typeface="Google Sans"/>
                <a:cs typeface="Google Sans"/>
                <a:sym typeface="Google Sans"/>
              </a:rPr>
              <a:t>Assiut</a:t>
            </a:r>
            <a:endParaRPr sz="2600">
              <a:solidFill>
                <a:srgbClr val="B1B8C0"/>
              </a:solidFill>
              <a:latin typeface="Google Sans"/>
              <a:ea typeface="Google Sans"/>
              <a:cs typeface="Google Sans"/>
              <a:sym typeface="Googl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34"/>
          <p:cNvSpPr/>
          <p:nvPr/>
        </p:nvSpPr>
        <p:spPr>
          <a:xfrm rot="10800000">
            <a:off x="-151640" y="533308"/>
            <a:ext cx="6186928" cy="882392"/>
          </a:xfrm>
          <a:custGeom>
            <a:avLst/>
            <a:gdLst/>
            <a:ahLst/>
            <a:cxnLst/>
            <a:rect l="l" t="t" r="r" b="b"/>
            <a:pathLst>
              <a:path w="286465" h="55777" extrusionOk="0">
                <a:moveTo>
                  <a:pt x="281668" y="0"/>
                </a:moveTo>
                <a:cubicBezTo>
                  <a:pt x="281366" y="0"/>
                  <a:pt x="281056" y="41"/>
                  <a:pt x="280746" y="126"/>
                </a:cubicBezTo>
                <a:cubicBezTo>
                  <a:pt x="273761" y="1666"/>
                  <a:pt x="266667" y="2876"/>
                  <a:pt x="259573" y="3866"/>
                </a:cubicBezTo>
                <a:cubicBezTo>
                  <a:pt x="256393" y="3863"/>
                  <a:pt x="253213" y="3862"/>
                  <a:pt x="250034" y="3862"/>
                </a:cubicBezTo>
                <a:cubicBezTo>
                  <a:pt x="183256" y="3862"/>
                  <a:pt x="116433" y="4413"/>
                  <a:pt x="49660" y="5515"/>
                </a:cubicBezTo>
                <a:cubicBezTo>
                  <a:pt x="39596" y="5680"/>
                  <a:pt x="34646" y="7660"/>
                  <a:pt x="24583" y="7825"/>
                </a:cubicBezTo>
                <a:cubicBezTo>
                  <a:pt x="24536" y="7826"/>
                  <a:pt x="24487" y="7826"/>
                  <a:pt x="24438" y="7826"/>
                </a:cubicBezTo>
                <a:cubicBezTo>
                  <a:pt x="21733" y="7826"/>
                  <a:pt x="15402" y="6613"/>
                  <a:pt x="11451" y="6613"/>
                </a:cubicBezTo>
                <a:cubicBezTo>
                  <a:pt x="10656" y="6613"/>
                  <a:pt x="9958" y="6662"/>
                  <a:pt x="9404" y="6780"/>
                </a:cubicBezTo>
                <a:cubicBezTo>
                  <a:pt x="8964" y="6615"/>
                  <a:pt x="8579" y="6560"/>
                  <a:pt x="8194" y="6560"/>
                </a:cubicBezTo>
                <a:cubicBezTo>
                  <a:pt x="0" y="6670"/>
                  <a:pt x="0" y="14809"/>
                  <a:pt x="1705" y="21519"/>
                </a:cubicBezTo>
                <a:cubicBezTo>
                  <a:pt x="2970" y="26468"/>
                  <a:pt x="2420" y="31528"/>
                  <a:pt x="1815" y="36807"/>
                </a:cubicBezTo>
                <a:cubicBezTo>
                  <a:pt x="1320" y="41152"/>
                  <a:pt x="440" y="45606"/>
                  <a:pt x="2915" y="49621"/>
                </a:cubicBezTo>
                <a:cubicBezTo>
                  <a:pt x="6081" y="54752"/>
                  <a:pt x="12690" y="55573"/>
                  <a:pt x="18998" y="55573"/>
                </a:cubicBezTo>
                <a:cubicBezTo>
                  <a:pt x="21966" y="55573"/>
                  <a:pt x="24867" y="55391"/>
                  <a:pt x="27312" y="55391"/>
                </a:cubicBezTo>
                <a:cubicBezTo>
                  <a:pt x="27524" y="55391"/>
                  <a:pt x="27732" y="55392"/>
                  <a:pt x="27937" y="55395"/>
                </a:cubicBezTo>
                <a:cubicBezTo>
                  <a:pt x="39596" y="55505"/>
                  <a:pt x="51255" y="55560"/>
                  <a:pt x="62913" y="55670"/>
                </a:cubicBezTo>
                <a:cubicBezTo>
                  <a:pt x="77749" y="55740"/>
                  <a:pt x="92579" y="55776"/>
                  <a:pt x="107407" y="55776"/>
                </a:cubicBezTo>
                <a:cubicBezTo>
                  <a:pt x="139410" y="55776"/>
                  <a:pt x="171404" y="55606"/>
                  <a:pt x="203424" y="55230"/>
                </a:cubicBezTo>
                <a:cubicBezTo>
                  <a:pt x="229931" y="54900"/>
                  <a:pt x="256438" y="54460"/>
                  <a:pt x="282890" y="53910"/>
                </a:cubicBezTo>
                <a:cubicBezTo>
                  <a:pt x="284705" y="53910"/>
                  <a:pt x="286465" y="52316"/>
                  <a:pt x="286355" y="50446"/>
                </a:cubicBezTo>
                <a:cubicBezTo>
                  <a:pt x="285530" y="34772"/>
                  <a:pt x="285090" y="19099"/>
                  <a:pt x="285090" y="3481"/>
                </a:cubicBezTo>
                <a:cubicBezTo>
                  <a:pt x="285090" y="1497"/>
                  <a:pt x="283508" y="0"/>
                  <a:pt x="2816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4"/>
          <p:cNvSpPr txBox="1">
            <a:spLocks noGrp="1"/>
          </p:cNvSpPr>
          <p:nvPr>
            <p:ph type="title"/>
          </p:nvPr>
        </p:nvSpPr>
        <p:spPr>
          <a:xfrm>
            <a:off x="761950" y="680200"/>
            <a:ext cx="5715000" cy="5886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a:solidFill>
                  <a:srgbClr val="000000"/>
                </a:solidFill>
              </a:rPr>
              <a:t>Agenda</a:t>
            </a:r>
            <a:endParaRPr>
              <a:solidFill>
                <a:srgbClr val="000000"/>
              </a:solidFill>
            </a:endParaRPr>
          </a:p>
        </p:txBody>
      </p:sp>
      <p:sp>
        <p:nvSpPr>
          <p:cNvPr id="131" name="Google Shape;131;p34"/>
          <p:cNvSpPr txBox="1">
            <a:spLocks noGrp="1"/>
          </p:cNvSpPr>
          <p:nvPr>
            <p:ph type="body" idx="4294967295"/>
          </p:nvPr>
        </p:nvSpPr>
        <p:spPr>
          <a:xfrm>
            <a:off x="762025" y="2042700"/>
            <a:ext cx="8382000" cy="296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b="1" u="sng">
                <a:solidFill>
                  <a:schemeClr val="hlink"/>
                </a:solidFill>
                <a:hlinkClick r:id="" action="ppaction://noaction"/>
              </a:rPr>
              <a:t>01</a:t>
            </a:r>
            <a:r>
              <a:rPr lang="en" sz="1200" b="1"/>
              <a:t>	</a:t>
            </a:r>
            <a:r>
              <a:rPr lang="en" sz="1200" b="1">
                <a:solidFill>
                  <a:srgbClr val="000000"/>
                </a:solidFill>
              </a:rPr>
              <a:t>Introduction							</a:t>
            </a:r>
            <a:r>
              <a:rPr lang="en" sz="1200" b="1" u="sng">
                <a:solidFill>
                  <a:schemeClr val="accent1"/>
                </a:solidFill>
                <a:hlinkClick r:id="" action="ppaction://noaction">
                  <a:extLst>
                    <a:ext uri="{A12FA001-AC4F-418D-AE19-62706E023703}">
                      <ahyp:hlinkClr xmlns:ahyp="http://schemas.microsoft.com/office/drawing/2018/hyperlinkcolor" val="tx"/>
                    </a:ext>
                  </a:extLst>
                </a:hlinkClick>
              </a:rPr>
              <a:t>0</a:t>
            </a:r>
            <a:r>
              <a:rPr lang="en" sz="1200" b="1" u="sng">
                <a:solidFill>
                  <a:schemeClr val="accent1"/>
                </a:solidFill>
              </a:rPr>
              <a:t>8</a:t>
            </a:r>
            <a:r>
              <a:rPr lang="en" sz="1200" b="1"/>
              <a:t>	</a:t>
            </a:r>
            <a:r>
              <a:rPr lang="en" sz="1200" b="1">
                <a:solidFill>
                  <a:schemeClr val="dk1"/>
                </a:solidFill>
              </a:rPr>
              <a:t>Stable Diffusion</a:t>
            </a:r>
            <a:endParaRPr sz="1200" b="1">
              <a:solidFill>
                <a:srgbClr val="000000"/>
              </a:solidFill>
            </a:endParaRPr>
          </a:p>
          <a:p>
            <a:pPr marL="0" lvl="0" indent="0" algn="l" rtl="0">
              <a:spcBef>
                <a:spcPts val="1000"/>
              </a:spcBef>
              <a:spcAft>
                <a:spcPts val="0"/>
              </a:spcAft>
              <a:buNone/>
            </a:pPr>
            <a:r>
              <a:rPr lang="en" sz="1200" b="1" u="sng">
                <a:solidFill>
                  <a:schemeClr val="accent1"/>
                </a:solidFill>
                <a:hlinkClick r:id="" action="ppaction://noaction">
                  <a:extLst>
                    <a:ext uri="{A12FA001-AC4F-418D-AE19-62706E023703}">
                      <ahyp:hlinkClr xmlns:ahyp="http://schemas.microsoft.com/office/drawing/2018/hyperlinkcolor" val="tx"/>
                    </a:ext>
                  </a:extLst>
                </a:hlinkClick>
              </a:rPr>
              <a:t>02</a:t>
            </a:r>
            <a:r>
              <a:rPr lang="en" sz="1200" b="1"/>
              <a:t>	</a:t>
            </a:r>
            <a:r>
              <a:rPr lang="en" sz="1200" b="1">
                <a:solidFill>
                  <a:srgbClr val="000000"/>
                </a:solidFill>
              </a:rPr>
              <a:t>What is Generative Models 				</a:t>
            </a:r>
            <a:r>
              <a:rPr lang="en" sz="1200" b="1" u="sng">
                <a:solidFill>
                  <a:schemeClr val="accent1"/>
                </a:solidFill>
                <a:hlinkClick r:id="" action="ppaction://noaction">
                  <a:extLst>
                    <a:ext uri="{A12FA001-AC4F-418D-AE19-62706E023703}">
                      <ahyp:hlinkClr xmlns:ahyp="http://schemas.microsoft.com/office/drawing/2018/hyperlinkcolor" val="tx"/>
                    </a:ext>
                  </a:extLst>
                </a:hlinkClick>
              </a:rPr>
              <a:t>0</a:t>
            </a:r>
            <a:r>
              <a:rPr lang="en" sz="1200" b="1" u="sng">
                <a:solidFill>
                  <a:schemeClr val="accent1"/>
                </a:solidFill>
              </a:rPr>
              <a:t>9</a:t>
            </a:r>
            <a:r>
              <a:rPr lang="en" sz="1200" b="1"/>
              <a:t>	</a:t>
            </a:r>
            <a:r>
              <a:rPr lang="en" sz="1200" b="1">
                <a:solidFill>
                  <a:schemeClr val="dk1"/>
                </a:solidFill>
              </a:rPr>
              <a:t>Code Explanation</a:t>
            </a:r>
            <a:endParaRPr sz="1200" b="1">
              <a:solidFill>
                <a:schemeClr val="dk1"/>
              </a:solidFill>
            </a:endParaRPr>
          </a:p>
          <a:p>
            <a:pPr marL="0" lvl="0" indent="0" algn="l" rtl="0">
              <a:spcBef>
                <a:spcPts val="1000"/>
              </a:spcBef>
              <a:spcAft>
                <a:spcPts val="0"/>
              </a:spcAft>
              <a:buNone/>
            </a:pPr>
            <a:r>
              <a:rPr lang="en" sz="1200" b="1" u="sng">
                <a:solidFill>
                  <a:schemeClr val="accent1"/>
                </a:solidFill>
                <a:hlinkClick r:id="" action="ppaction://noaction">
                  <a:extLst>
                    <a:ext uri="{A12FA001-AC4F-418D-AE19-62706E023703}">
                      <ahyp:hlinkClr xmlns:ahyp="http://schemas.microsoft.com/office/drawing/2018/hyperlinkcolor" val="tx"/>
                    </a:ext>
                  </a:extLst>
                </a:hlinkClick>
              </a:rPr>
              <a:t>03</a:t>
            </a:r>
            <a:r>
              <a:rPr lang="en" sz="1200" b="1"/>
              <a:t>	</a:t>
            </a:r>
            <a:r>
              <a:rPr lang="en" sz="1200" b="1">
                <a:solidFill>
                  <a:srgbClr val="000000"/>
                </a:solidFill>
              </a:rPr>
              <a:t>Types Of Generative Models				</a:t>
            </a:r>
            <a:endParaRPr sz="1200" b="1">
              <a:solidFill>
                <a:srgbClr val="000000"/>
              </a:solidFill>
            </a:endParaRPr>
          </a:p>
          <a:p>
            <a:pPr marL="0" lvl="0" indent="0" algn="l" rtl="0">
              <a:spcBef>
                <a:spcPts val="1000"/>
              </a:spcBef>
              <a:spcAft>
                <a:spcPts val="0"/>
              </a:spcAft>
              <a:buNone/>
            </a:pPr>
            <a:r>
              <a:rPr lang="en" sz="1200" b="1" u="sng">
                <a:solidFill>
                  <a:schemeClr val="accent1"/>
                </a:solidFill>
                <a:hlinkClick r:id="" action="ppaction://noaction">
                  <a:extLst>
                    <a:ext uri="{A12FA001-AC4F-418D-AE19-62706E023703}">
                      <ahyp:hlinkClr xmlns:ahyp="http://schemas.microsoft.com/office/drawing/2018/hyperlinkcolor" val="tx"/>
                    </a:ext>
                  </a:extLst>
                </a:hlinkClick>
              </a:rPr>
              <a:t>0</a:t>
            </a:r>
            <a:r>
              <a:rPr lang="en" sz="1200" b="1" u="sng">
                <a:solidFill>
                  <a:schemeClr val="accent1"/>
                </a:solidFill>
              </a:rPr>
              <a:t>4</a:t>
            </a:r>
            <a:r>
              <a:rPr lang="en" sz="1200" b="1">
                <a:solidFill>
                  <a:srgbClr val="000000"/>
                </a:solidFill>
              </a:rPr>
              <a:t>	Style Transfer							</a:t>
            </a:r>
            <a:endParaRPr sz="1200" b="1">
              <a:solidFill>
                <a:srgbClr val="000000"/>
              </a:solidFill>
            </a:endParaRPr>
          </a:p>
          <a:p>
            <a:pPr marL="0" lvl="0" indent="0" algn="l" rtl="0">
              <a:spcBef>
                <a:spcPts val="1000"/>
              </a:spcBef>
              <a:spcAft>
                <a:spcPts val="0"/>
              </a:spcAft>
              <a:buNone/>
            </a:pPr>
            <a:r>
              <a:rPr lang="en" sz="1200" b="1" u="sng">
                <a:solidFill>
                  <a:schemeClr val="accent1"/>
                </a:solidFill>
                <a:hlinkClick r:id="" action="ppaction://noaction">
                  <a:extLst>
                    <a:ext uri="{A12FA001-AC4F-418D-AE19-62706E023703}">
                      <ahyp:hlinkClr xmlns:ahyp="http://schemas.microsoft.com/office/drawing/2018/hyperlinkcolor" val="tx"/>
                    </a:ext>
                  </a:extLst>
                </a:hlinkClick>
              </a:rPr>
              <a:t>0</a:t>
            </a:r>
            <a:r>
              <a:rPr lang="en" sz="1200" b="1" u="sng">
                <a:solidFill>
                  <a:schemeClr val="accent1"/>
                </a:solidFill>
              </a:rPr>
              <a:t>5</a:t>
            </a:r>
            <a:r>
              <a:rPr lang="en" sz="1200" b="1">
                <a:solidFill>
                  <a:schemeClr val="dk1"/>
                </a:solidFill>
              </a:rPr>
              <a:t>	Generative Adversarial Networks (GAN)</a:t>
            </a:r>
            <a:endParaRPr sz="1200" b="1">
              <a:solidFill>
                <a:schemeClr val="dk1"/>
              </a:solidFill>
            </a:endParaRPr>
          </a:p>
          <a:p>
            <a:pPr marL="0" lvl="0" indent="0" algn="l" rtl="0">
              <a:spcBef>
                <a:spcPts val="1000"/>
              </a:spcBef>
              <a:spcAft>
                <a:spcPts val="0"/>
              </a:spcAft>
              <a:buNone/>
            </a:pPr>
            <a:r>
              <a:rPr lang="en" sz="1200" b="1" u="sng">
                <a:solidFill>
                  <a:schemeClr val="accent1"/>
                </a:solidFill>
                <a:hlinkClick r:id="" action="ppaction://noaction">
                  <a:extLst>
                    <a:ext uri="{A12FA001-AC4F-418D-AE19-62706E023703}">
                      <ahyp:hlinkClr xmlns:ahyp="http://schemas.microsoft.com/office/drawing/2018/hyperlinkcolor" val="tx"/>
                    </a:ext>
                  </a:extLst>
                </a:hlinkClick>
              </a:rPr>
              <a:t>0</a:t>
            </a:r>
            <a:r>
              <a:rPr lang="en" sz="1200" b="1" u="sng">
                <a:solidFill>
                  <a:schemeClr val="accent1"/>
                </a:solidFill>
              </a:rPr>
              <a:t>6</a:t>
            </a:r>
            <a:r>
              <a:rPr lang="en" sz="1200" b="1">
                <a:solidFill>
                  <a:schemeClr val="dk1"/>
                </a:solidFill>
              </a:rPr>
              <a:t>	Variational Autoencoder</a:t>
            </a:r>
            <a:endParaRPr sz="1200" b="1">
              <a:solidFill>
                <a:schemeClr val="dk1"/>
              </a:solidFill>
            </a:endParaRPr>
          </a:p>
          <a:p>
            <a:pPr marL="0" lvl="0" indent="0" algn="l" rtl="0">
              <a:spcBef>
                <a:spcPts val="1000"/>
              </a:spcBef>
              <a:spcAft>
                <a:spcPts val="0"/>
              </a:spcAft>
              <a:buClr>
                <a:schemeClr val="dk1"/>
              </a:buClr>
              <a:buSzPts val="1100"/>
              <a:buFont typeface="Arial"/>
              <a:buNone/>
            </a:pPr>
            <a:r>
              <a:rPr lang="en" sz="1200" b="1" u="sng">
                <a:solidFill>
                  <a:schemeClr val="accent1"/>
                </a:solidFill>
                <a:hlinkClick r:id="" action="ppaction://noaction">
                  <a:extLst>
                    <a:ext uri="{A12FA001-AC4F-418D-AE19-62706E023703}">
                      <ahyp:hlinkClr xmlns:ahyp="http://schemas.microsoft.com/office/drawing/2018/hyperlinkcolor" val="tx"/>
                    </a:ext>
                  </a:extLst>
                </a:hlinkClick>
              </a:rPr>
              <a:t>0</a:t>
            </a:r>
            <a:r>
              <a:rPr lang="en" sz="1200" b="1" u="sng">
                <a:solidFill>
                  <a:schemeClr val="accent1"/>
                </a:solidFill>
              </a:rPr>
              <a:t>7</a:t>
            </a:r>
            <a:r>
              <a:rPr lang="en" sz="1200" b="1">
                <a:solidFill>
                  <a:schemeClr val="dk1"/>
                </a:solidFill>
              </a:rPr>
              <a:t>	StyleGan</a:t>
            </a:r>
            <a:endParaRPr sz="1200" b="1">
              <a:solidFill>
                <a:schemeClr val="dk1"/>
              </a:solidFill>
            </a:endParaRPr>
          </a:p>
          <a:p>
            <a:pPr marL="0" lvl="0" indent="0" algn="l" rtl="0">
              <a:spcBef>
                <a:spcPts val="1000"/>
              </a:spcBef>
              <a:spcAft>
                <a:spcPts val="1000"/>
              </a:spcAft>
              <a:buNone/>
            </a:pP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5"/>
        <p:cNvGrpSpPr/>
        <p:nvPr/>
      </p:nvGrpSpPr>
      <p:grpSpPr>
        <a:xfrm>
          <a:off x="0" y="0"/>
          <a:ext cx="0" cy="0"/>
          <a:chOff x="0" y="0"/>
          <a:chExt cx="0" cy="0"/>
        </a:xfrm>
      </p:grpSpPr>
      <p:sp>
        <p:nvSpPr>
          <p:cNvPr id="136" name="Google Shape;136;p35"/>
          <p:cNvSpPr txBox="1">
            <a:spLocks noGrp="1"/>
          </p:cNvSpPr>
          <p:nvPr>
            <p:ph type="title"/>
          </p:nvPr>
        </p:nvSpPr>
        <p:spPr>
          <a:xfrm>
            <a:off x="3944325" y="1875750"/>
            <a:ext cx="4568100" cy="2544900"/>
          </a:xfrm>
          <a:prstGeom prst="rect">
            <a:avLst/>
          </a:prstGeom>
        </p:spPr>
        <p:txBody>
          <a:bodyPr spcFirstLastPara="1" wrap="square" lIns="0" tIns="0" rIns="0" bIns="91425" anchor="t" anchorCtr="0">
            <a:normAutofit/>
          </a:bodyPr>
          <a:lstStyle/>
          <a:p>
            <a:pPr marL="0" lvl="0" indent="0" algn="l" rtl="0">
              <a:spcBef>
                <a:spcPts val="0"/>
              </a:spcBef>
              <a:spcAft>
                <a:spcPts val="0"/>
              </a:spcAft>
              <a:buNone/>
            </a:pPr>
            <a:r>
              <a:rPr lang="en" sz="4400"/>
              <a:t>Introduction</a:t>
            </a:r>
            <a:endParaRPr/>
          </a:p>
        </p:txBody>
      </p:sp>
      <p:sp>
        <p:nvSpPr>
          <p:cNvPr id="137" name="Google Shape;137;p35"/>
          <p:cNvSpPr txBox="1"/>
          <p:nvPr/>
        </p:nvSpPr>
        <p:spPr>
          <a:xfrm>
            <a:off x="410150" y="390275"/>
            <a:ext cx="3024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a:solidFill>
                  <a:srgbClr val="B1B8C0"/>
                </a:solidFill>
                <a:latin typeface="Google Sans"/>
                <a:ea typeface="Google Sans"/>
                <a:cs typeface="Google Sans"/>
                <a:sym typeface="Google Sans"/>
              </a:rPr>
              <a:t>Assiut</a:t>
            </a:r>
            <a:endParaRPr sz="2600">
              <a:solidFill>
                <a:srgbClr val="B1B8C0"/>
              </a:solidFill>
              <a:latin typeface="Google Sans"/>
              <a:ea typeface="Google Sans"/>
              <a:cs typeface="Google Sans"/>
              <a:sym typeface="Google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1"/>
        <p:cNvGrpSpPr/>
        <p:nvPr/>
      </p:nvGrpSpPr>
      <p:grpSpPr>
        <a:xfrm>
          <a:off x="0" y="0"/>
          <a:ext cx="0" cy="0"/>
          <a:chOff x="0" y="0"/>
          <a:chExt cx="0" cy="0"/>
        </a:xfrm>
      </p:grpSpPr>
      <p:sp>
        <p:nvSpPr>
          <p:cNvPr id="142" name="Google Shape;142;p36"/>
          <p:cNvSpPr txBox="1"/>
          <p:nvPr/>
        </p:nvSpPr>
        <p:spPr>
          <a:xfrm>
            <a:off x="356625" y="1297203"/>
            <a:ext cx="6990600" cy="25491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None/>
            </a:pPr>
            <a:r>
              <a:rPr lang="en" sz="4500">
                <a:solidFill>
                  <a:schemeClr val="dk1"/>
                </a:solidFill>
                <a:latin typeface="Google Sans Mono"/>
                <a:ea typeface="Google Sans Mono"/>
                <a:cs typeface="Google Sans Mono"/>
                <a:sym typeface="Google Sans Mono"/>
              </a:rPr>
              <a:t>Fast Question:What is Exactly Machine Learning ?</a:t>
            </a:r>
            <a:endParaRPr sz="4500">
              <a:solidFill>
                <a:schemeClr val="lt1"/>
              </a:solidFill>
              <a:highlight>
                <a:schemeClr val="lt1"/>
              </a:highlight>
              <a:latin typeface="Google Sans Mono"/>
              <a:ea typeface="Google Sans Mono"/>
              <a:cs typeface="Google Sans Mono"/>
              <a:sym typeface="Google Sans Mono"/>
            </a:endParaRPr>
          </a:p>
        </p:txBody>
      </p:sp>
      <p:sp>
        <p:nvSpPr>
          <p:cNvPr id="143" name="Google Shape;143;p36"/>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Introduction</a:t>
            </a:r>
            <a:endParaRPr sz="120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7"/>
          <p:cNvSpPr txBox="1">
            <a:spLocks noGrp="1"/>
          </p:cNvSpPr>
          <p:nvPr>
            <p:ph type="title"/>
          </p:nvPr>
        </p:nvSpPr>
        <p:spPr>
          <a:xfrm>
            <a:off x="2924925" y="1974625"/>
            <a:ext cx="5718300" cy="1673400"/>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None/>
            </a:pPr>
            <a:r>
              <a:rPr lang="en"/>
              <a:t> “The field of study that gives computers the ability to learn without being explicitly programmed” </a:t>
            </a:r>
            <a:endParaRPr/>
          </a:p>
          <a:p>
            <a:pPr marL="0" lvl="0" indent="0" algn="l" rtl="0">
              <a:spcBef>
                <a:spcPts val="0"/>
              </a:spcBef>
              <a:spcAft>
                <a:spcPts val="0"/>
              </a:spcAft>
              <a:buNone/>
            </a:pPr>
            <a:r>
              <a:rPr lang="en"/>
              <a:t>Arthur Samuel </a:t>
            </a:r>
            <a:endParaRPr/>
          </a:p>
          <a:p>
            <a:pPr marL="0" lvl="0" indent="0" algn="l" rtl="0">
              <a:spcBef>
                <a:spcPts val="0"/>
              </a:spcBef>
              <a:spcAft>
                <a:spcPts val="0"/>
              </a:spcAft>
              <a:buClr>
                <a:schemeClr val="dk1"/>
              </a:buClr>
              <a:buSzPct val="30136"/>
              <a:buFont typeface="Arial"/>
              <a:buNone/>
            </a:pPr>
            <a:endParaRPr/>
          </a:p>
          <a:p>
            <a:pPr marL="0" lvl="0" indent="0" algn="l" rtl="0">
              <a:spcBef>
                <a:spcPts val="0"/>
              </a:spcBef>
              <a:spcAft>
                <a:spcPts val="0"/>
              </a:spcAft>
              <a:buClr>
                <a:schemeClr val="dk1"/>
              </a:buClr>
              <a:buSzPct val="30136"/>
              <a:buFont typeface="Arial"/>
              <a:buNone/>
            </a:pPr>
            <a:endParaRPr/>
          </a:p>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2"/>
        <p:cNvGrpSpPr/>
        <p:nvPr/>
      </p:nvGrpSpPr>
      <p:grpSpPr>
        <a:xfrm>
          <a:off x="0" y="0"/>
          <a:ext cx="0" cy="0"/>
          <a:chOff x="0" y="0"/>
          <a:chExt cx="0" cy="0"/>
        </a:xfrm>
      </p:grpSpPr>
      <p:sp>
        <p:nvSpPr>
          <p:cNvPr id="153" name="Google Shape;153;p38"/>
          <p:cNvSpPr txBox="1"/>
          <p:nvPr/>
        </p:nvSpPr>
        <p:spPr>
          <a:xfrm>
            <a:off x="356625" y="1297203"/>
            <a:ext cx="6990600" cy="25491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None/>
            </a:pPr>
            <a:r>
              <a:rPr lang="en" sz="4500">
                <a:solidFill>
                  <a:schemeClr val="dk1"/>
                </a:solidFill>
                <a:latin typeface="Google Sans Mono"/>
                <a:ea typeface="Google Sans Mono"/>
                <a:cs typeface="Google Sans Mono"/>
                <a:sym typeface="Google Sans Mono"/>
              </a:rPr>
              <a:t>What are NLP,CV,DL?</a:t>
            </a:r>
            <a:endParaRPr sz="4500">
              <a:solidFill>
                <a:schemeClr val="lt1"/>
              </a:solidFill>
              <a:highlight>
                <a:schemeClr val="accent1"/>
              </a:highlight>
              <a:latin typeface="Google Sans Mono"/>
              <a:ea typeface="Google Sans Mono"/>
              <a:cs typeface="Google Sans Mono"/>
              <a:sym typeface="Google Sans Mono"/>
            </a:endParaRPr>
          </a:p>
        </p:txBody>
      </p:sp>
      <p:sp>
        <p:nvSpPr>
          <p:cNvPr id="154" name="Google Shape;154;p38"/>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Introduction</a:t>
            </a:r>
            <a:endParaRPr sz="1200">
              <a:solidFill>
                <a:schemeClr val="dk1"/>
              </a:solidFill>
              <a:latin typeface="Google Sans Medium"/>
              <a:ea typeface="Google Sans Medium"/>
              <a:cs typeface="Google Sans Medium"/>
              <a:sym typeface="Google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8"/>
        <p:cNvGrpSpPr/>
        <p:nvPr/>
      </p:nvGrpSpPr>
      <p:grpSpPr>
        <a:xfrm>
          <a:off x="0" y="0"/>
          <a:ext cx="0" cy="0"/>
          <a:chOff x="0" y="0"/>
          <a:chExt cx="0" cy="0"/>
        </a:xfrm>
      </p:grpSpPr>
      <p:sp>
        <p:nvSpPr>
          <p:cNvPr id="159" name="Google Shape;159;p39"/>
          <p:cNvSpPr/>
          <p:nvPr/>
        </p:nvSpPr>
        <p:spPr>
          <a:xfrm>
            <a:off x="356625" y="356625"/>
            <a:ext cx="1750500" cy="355200"/>
          </a:xfrm>
          <a:prstGeom prst="roundRect">
            <a:avLst>
              <a:gd name="adj" fmla="val 50000"/>
            </a:avLst>
          </a:prstGeom>
          <a:solidFill>
            <a:schemeClr val="accent1"/>
          </a:solidFill>
          <a:ln w="19050" cap="flat" cmpd="sng">
            <a:solidFill>
              <a:schemeClr val="dk1"/>
            </a:solidFill>
            <a:prstDash val="solid"/>
            <a:round/>
            <a:headEnd type="none" w="sm" len="sm"/>
            <a:tailEnd type="none" w="sm" len="sm"/>
          </a:ln>
        </p:spPr>
        <p:txBody>
          <a:bodyPr spcFirstLastPara="1" wrap="square" lIns="137150" tIns="91425" rIns="137150" bIns="91425" anchor="ctr" anchorCtr="0">
            <a:noAutofit/>
          </a:bodyPr>
          <a:lstStyle/>
          <a:p>
            <a:pPr marL="0" lvl="0" indent="0" algn="ctr" rtl="0">
              <a:spcBef>
                <a:spcPts val="0"/>
              </a:spcBef>
              <a:spcAft>
                <a:spcPts val="0"/>
              </a:spcAft>
              <a:buNone/>
            </a:pPr>
            <a:r>
              <a:rPr lang="en" sz="1200">
                <a:solidFill>
                  <a:schemeClr val="dk1"/>
                </a:solidFill>
                <a:latin typeface="Google Sans Medium"/>
                <a:ea typeface="Google Sans Medium"/>
                <a:cs typeface="Google Sans Medium"/>
                <a:sym typeface="Google Sans Medium"/>
              </a:rPr>
              <a:t>Introduction</a:t>
            </a:r>
            <a:endParaRPr sz="1200">
              <a:solidFill>
                <a:schemeClr val="dk1"/>
              </a:solidFill>
              <a:latin typeface="Google Sans Medium"/>
              <a:ea typeface="Google Sans Medium"/>
              <a:cs typeface="Google Sans Medium"/>
              <a:sym typeface="Google Sans Medium"/>
            </a:endParaRPr>
          </a:p>
        </p:txBody>
      </p:sp>
      <p:sp>
        <p:nvSpPr>
          <p:cNvPr id="160" name="Google Shape;160;p39"/>
          <p:cNvSpPr txBox="1"/>
          <p:nvPr/>
        </p:nvSpPr>
        <p:spPr>
          <a:xfrm>
            <a:off x="356625" y="1297199"/>
            <a:ext cx="8545200" cy="3368700"/>
          </a:xfrm>
          <a:prstGeom prst="rect">
            <a:avLst/>
          </a:prstGeom>
          <a:noFill/>
          <a:ln>
            <a:noFill/>
          </a:ln>
        </p:spPr>
        <p:txBody>
          <a:bodyPr spcFirstLastPara="1" wrap="square" lIns="0" tIns="0" rIns="0" bIns="0" anchor="ctr" anchorCtr="0">
            <a:noAutofit/>
          </a:bodyPr>
          <a:lstStyle/>
          <a:p>
            <a:pPr marL="457200" lvl="0" indent="-342900" algn="l" rtl="0">
              <a:spcBef>
                <a:spcPts val="0"/>
              </a:spcBef>
              <a:spcAft>
                <a:spcPts val="0"/>
              </a:spcAft>
              <a:buClr>
                <a:schemeClr val="dk1"/>
              </a:buClr>
              <a:buSzPts val="1800"/>
              <a:buFont typeface="Google Sans Mono"/>
              <a:buChar char="●"/>
            </a:pPr>
            <a:r>
              <a:rPr lang="en" sz="1800">
                <a:solidFill>
                  <a:schemeClr val="accent4"/>
                </a:solidFill>
                <a:latin typeface="Google Sans Mono"/>
                <a:ea typeface="Google Sans Mono"/>
                <a:cs typeface="Google Sans Mono"/>
                <a:sym typeface="Google Sans Mono"/>
              </a:rPr>
              <a:t>NLP (Natural Language Processing)</a:t>
            </a:r>
            <a:r>
              <a:rPr lang="en" sz="1800">
                <a:solidFill>
                  <a:schemeClr val="dk1"/>
                </a:solidFill>
                <a:latin typeface="Google Sans Mono"/>
                <a:ea typeface="Google Sans Mono"/>
                <a:cs typeface="Google Sans Mono"/>
                <a:sym typeface="Google Sans Mono"/>
              </a:rPr>
              <a:t>: NLP teaches computers to understand and use human language.</a:t>
            </a:r>
            <a:endParaRPr sz="1800">
              <a:solidFill>
                <a:schemeClr val="dk1"/>
              </a:solidFill>
              <a:latin typeface="Google Sans Mono"/>
              <a:ea typeface="Google Sans Mono"/>
              <a:cs typeface="Google Sans Mono"/>
              <a:sym typeface="Google Sans Mono"/>
            </a:endParaRPr>
          </a:p>
          <a:p>
            <a:pPr marL="457200" lvl="0" indent="-342900" algn="l" rtl="0">
              <a:spcBef>
                <a:spcPts val="0"/>
              </a:spcBef>
              <a:spcAft>
                <a:spcPts val="0"/>
              </a:spcAft>
              <a:buClr>
                <a:schemeClr val="dk1"/>
              </a:buClr>
              <a:buSzPts val="1800"/>
              <a:buFont typeface="Google Sans Mono"/>
              <a:buChar char="●"/>
            </a:pPr>
            <a:r>
              <a:rPr lang="en" sz="1800">
                <a:solidFill>
                  <a:schemeClr val="accent1"/>
                </a:solidFill>
                <a:latin typeface="Google Sans Mono"/>
                <a:ea typeface="Google Sans Mono"/>
                <a:cs typeface="Google Sans Mono"/>
                <a:sym typeface="Google Sans Mono"/>
              </a:rPr>
              <a:t>CV (Computer Vision)</a:t>
            </a:r>
            <a:r>
              <a:rPr lang="en" sz="1800">
                <a:solidFill>
                  <a:schemeClr val="dk1"/>
                </a:solidFill>
                <a:latin typeface="Google Sans Mono"/>
                <a:ea typeface="Google Sans Mono"/>
                <a:cs typeface="Google Sans Mono"/>
                <a:sym typeface="Google Sans Mono"/>
              </a:rPr>
              <a:t>: CV helps computers "see" and comprehend images or videos.</a:t>
            </a:r>
            <a:endParaRPr sz="1800">
              <a:solidFill>
                <a:schemeClr val="dk1"/>
              </a:solidFill>
              <a:latin typeface="Google Sans Mono"/>
              <a:ea typeface="Google Sans Mono"/>
              <a:cs typeface="Google Sans Mono"/>
              <a:sym typeface="Google Sans Mono"/>
            </a:endParaRPr>
          </a:p>
          <a:p>
            <a:pPr marL="457200" lvl="0" indent="-342900" algn="l" rtl="0">
              <a:spcBef>
                <a:spcPts val="0"/>
              </a:spcBef>
              <a:spcAft>
                <a:spcPts val="0"/>
              </a:spcAft>
              <a:buClr>
                <a:schemeClr val="dk1"/>
              </a:buClr>
              <a:buSzPts val="1800"/>
              <a:buFont typeface="Google Sans Mono"/>
              <a:buChar char="●"/>
            </a:pPr>
            <a:r>
              <a:rPr lang="en" sz="1800">
                <a:solidFill>
                  <a:srgbClr val="D93025"/>
                </a:solidFill>
                <a:latin typeface="Google Sans Mono"/>
                <a:ea typeface="Google Sans Mono"/>
                <a:cs typeface="Google Sans Mono"/>
                <a:sym typeface="Google Sans Mono"/>
              </a:rPr>
              <a:t>DL (Deep Learning)</a:t>
            </a:r>
            <a:r>
              <a:rPr lang="en" sz="1800">
                <a:solidFill>
                  <a:schemeClr val="dk1"/>
                </a:solidFill>
                <a:latin typeface="Google Sans Mono"/>
                <a:ea typeface="Google Sans Mono"/>
                <a:cs typeface="Google Sans Mono"/>
                <a:sym typeface="Google Sans Mono"/>
              </a:rPr>
              <a:t>: DL is a type of machine learning using neural networks with multiple layers.</a:t>
            </a:r>
            <a:endParaRPr sz="1800">
              <a:solidFill>
                <a:schemeClr val="dk1"/>
              </a:solidFill>
              <a:latin typeface="Google Sans Mono"/>
              <a:ea typeface="Google Sans Mono"/>
              <a:cs typeface="Google Sans Mono"/>
              <a:sym typeface="Google Sans Mon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40"/>
          <p:cNvSpPr txBox="1">
            <a:spLocks noGrp="1"/>
          </p:cNvSpPr>
          <p:nvPr>
            <p:ph type="title"/>
          </p:nvPr>
        </p:nvSpPr>
        <p:spPr>
          <a:xfrm>
            <a:off x="3944325" y="1875750"/>
            <a:ext cx="4568100" cy="2544900"/>
          </a:xfrm>
          <a:prstGeom prst="rect">
            <a:avLst/>
          </a:prstGeom>
        </p:spPr>
        <p:txBody>
          <a:bodyPr spcFirstLastPara="1" wrap="square" lIns="0" tIns="0" rIns="0" bIns="91425" anchor="t" anchorCtr="0">
            <a:noAutofit/>
          </a:bodyPr>
          <a:lstStyle/>
          <a:p>
            <a:pPr marL="0" lvl="0" indent="0" algn="l" rtl="0">
              <a:lnSpc>
                <a:spcPct val="115000"/>
              </a:lnSpc>
              <a:spcBef>
                <a:spcPts val="0"/>
              </a:spcBef>
              <a:spcAft>
                <a:spcPts val="1000"/>
              </a:spcAft>
              <a:buClr>
                <a:schemeClr val="dk1"/>
              </a:buClr>
              <a:buSzPts val="1100"/>
              <a:buFont typeface="Arial"/>
              <a:buNone/>
            </a:pPr>
            <a:r>
              <a:rPr lang="en">
                <a:latin typeface="Roboto Mono"/>
                <a:ea typeface="Roboto Mono"/>
                <a:cs typeface="Roboto Mono"/>
                <a:sym typeface="Roboto Mono"/>
              </a:rPr>
              <a:t>What is Generative Models?</a:t>
            </a:r>
            <a:endParaRPr/>
          </a:p>
        </p:txBody>
      </p:sp>
    </p:spTree>
  </p:cSld>
  <p:clrMapOvr>
    <a:masterClrMapping/>
  </p:clrMapOvr>
</p:sld>
</file>

<file path=ppt/theme/theme1.xml><?xml version="1.0" encoding="utf-8"?>
<a:theme xmlns:a="http://schemas.openxmlformats.org/drawingml/2006/main" name="DevFest 2023">
  <a:themeElements>
    <a:clrScheme name="Simple Light">
      <a:dk1>
        <a:srgbClr val="000000"/>
      </a:dk1>
      <a:lt1>
        <a:srgbClr val="FFFFFF"/>
      </a:lt1>
      <a:dk2>
        <a:srgbClr val="595959"/>
      </a:dk2>
      <a:lt2>
        <a:srgbClr val="EEEEEE"/>
      </a:lt2>
      <a:accent1>
        <a:srgbClr val="4285F4"/>
      </a:accent1>
      <a:accent2>
        <a:srgbClr val="EA4335"/>
      </a:accent2>
      <a:accent3>
        <a:srgbClr val="FBBC04"/>
      </a:accent3>
      <a:accent4>
        <a:srgbClr val="34A853"/>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971</Words>
  <Application>Microsoft Office PowerPoint</Application>
  <PresentationFormat>On-screen Show (16:9)</PresentationFormat>
  <Paragraphs>96</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Google Sans Medium</vt:lpstr>
      <vt:lpstr>Arial</vt:lpstr>
      <vt:lpstr>Google Sans Mono</vt:lpstr>
      <vt:lpstr>Google Sans</vt:lpstr>
      <vt:lpstr>Roboto Mono</vt:lpstr>
      <vt:lpstr>Roboto Mono Light</vt:lpstr>
      <vt:lpstr>DevFest 2023</vt:lpstr>
      <vt:lpstr>Generative Models the new Era of AI Email: aliosama8399@gmail.com LinkedIn: ali osama ali  </vt:lpstr>
      <vt:lpstr>PowerPoint Presentation</vt:lpstr>
      <vt:lpstr>Agenda</vt:lpstr>
      <vt:lpstr>Introduction</vt:lpstr>
      <vt:lpstr>PowerPoint Presentation</vt:lpstr>
      <vt:lpstr> “The field of study that gives computers the ability to learn without being explicitly programmed”  Arthur Samuel    </vt:lpstr>
      <vt:lpstr>PowerPoint Presentation</vt:lpstr>
      <vt:lpstr>PowerPoint Presentation</vt:lpstr>
      <vt:lpstr>What is Generative Models?</vt:lpstr>
      <vt:lpstr>PowerPoint Presentation</vt:lpstr>
      <vt:lpstr>PowerPoint Presentation</vt:lpstr>
      <vt:lpstr>Types Of Generative Models</vt:lpstr>
      <vt:lpstr>PowerPoint Presentation</vt:lpstr>
      <vt:lpstr>Style Transfer</vt:lpstr>
      <vt:lpstr>PowerPoint Presentation</vt:lpstr>
      <vt:lpstr>PowerPoint Presentation</vt:lpstr>
      <vt:lpstr>Generative Adversarial Networks (GAN)</vt:lpstr>
      <vt:lpstr>PowerPoint Presentation</vt:lpstr>
      <vt:lpstr>Variational Autoencoder</vt:lpstr>
      <vt:lpstr>PowerPoint Presentation</vt:lpstr>
      <vt:lpstr>Diffusion Model</vt:lpstr>
      <vt:lpstr>PowerPoint Presentation</vt:lpstr>
      <vt:lpstr>StyleGan</vt:lpstr>
      <vt:lpstr>PowerPoint Presentation</vt:lpstr>
      <vt:lpstr>Code Explanation. Lets build it!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Models the new Era of AI Email: aliosama8399@gmail.com LinkedIn: ali osama ali  </dc:title>
  <cp:lastModifiedBy>ali osama</cp:lastModifiedBy>
  <cp:revision>1</cp:revision>
  <dcterms:modified xsi:type="dcterms:W3CDTF">2023-12-20T00:25:16Z</dcterms:modified>
</cp:coreProperties>
</file>